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547" r:id="rId2"/>
    <p:sldId id="687" r:id="rId3"/>
    <p:sldId id="688" r:id="rId4"/>
    <p:sldId id="694" r:id="rId5"/>
    <p:sldId id="691" r:id="rId6"/>
    <p:sldId id="692" r:id="rId7"/>
    <p:sldId id="690" r:id="rId8"/>
    <p:sldId id="689" r:id="rId9"/>
    <p:sldId id="693" r:id="rId10"/>
    <p:sldId id="43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ciadeleon_p" initials="plgl" lastIdx="12" clrIdx="0"/>
  <p:cmAuthor id="1" name="albiser_e" initials="ae" lastIdx="5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660033"/>
    <a:srgbClr val="66FFFF"/>
    <a:srgbClr val="000099"/>
    <a:srgbClr val="EAEAEA"/>
    <a:srgbClr val="FF6600"/>
    <a:srgbClr val="000000"/>
    <a:srgbClr val="FF9900"/>
    <a:srgbClr val="8000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4" autoAdjust="0"/>
    <p:restoredTop sz="69149" autoAdjust="0"/>
  </p:normalViewPr>
  <p:slideViewPr>
    <p:cSldViewPr>
      <p:cViewPr varScale="1">
        <p:scale>
          <a:sx n="113" d="100"/>
          <a:sy n="113"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2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https://oecdemeamicrosoftonlinecom-1.sharepoint.emea.microsoftonline.com/pisa2009ir/Content/Bubble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9.6228863536824583E-2"/>
          <c:y val="7.8226171077000181E-2"/>
          <c:w val="0.87240999176132439"/>
          <c:h val="0.81990663673118902"/>
        </c:manualLayout>
      </c:layout>
      <c:bubbleChart>
        <c:ser>
          <c:idx val="2"/>
          <c:order val="0"/>
          <c:tx>
            <c:strRef>
              <c:f>'C:\Documents and Settings\Bloem_s\My Documents\SharePoint Drafts\[FIG_Vol2Ch6_3.0.xls]data250'!$F$1</c:f>
              <c:strCache>
                <c:ptCount val="1"/>
                <c:pt idx="0">
                  <c:v>read_puburban</c:v>
                </c:pt>
              </c:strCache>
            </c:strRef>
          </c:tx>
          <c:spPr>
            <a:solidFill>
              <a:schemeClr val="bg1"/>
            </a:solidFill>
            <a:ln w="28575">
              <a:solidFill>
                <a:schemeClr val="bg1"/>
              </a:solidFill>
            </a:ln>
          </c:spPr>
          <c:xVal>
            <c:numRef>
              <c:f>data_Mexico!$C$2:$C$1600</c:f>
              <c:numCache>
                <c:formatCode>General</c:formatCode>
                <c:ptCount val="1599"/>
                <c:pt idx="0">
                  <c:v>-3.8744199999999873</c:v>
                </c:pt>
                <c:pt idx="1">
                  <c:v>-3.7380900000000001</c:v>
                </c:pt>
                <c:pt idx="2">
                  <c:v>-3.643910000000012</c:v>
                </c:pt>
                <c:pt idx="3">
                  <c:v>-3.5813799999999998</c:v>
                </c:pt>
                <c:pt idx="4">
                  <c:v>-3.4457800000000001</c:v>
                </c:pt>
                <c:pt idx="5">
                  <c:v>-3.4160699999999786</c:v>
                </c:pt>
                <c:pt idx="6">
                  <c:v>-3.4112099999999841</c:v>
                </c:pt>
                <c:pt idx="7">
                  <c:v>-3.3539099999999977</c:v>
                </c:pt>
                <c:pt idx="8">
                  <c:v>-3.3241700000000001</c:v>
                </c:pt>
                <c:pt idx="9">
                  <c:v>-3.2786300000000002</c:v>
                </c:pt>
                <c:pt idx="10">
                  <c:v>-3.2749000000000001</c:v>
                </c:pt>
                <c:pt idx="11">
                  <c:v>-3.2677200000000197</c:v>
                </c:pt>
                <c:pt idx="12">
                  <c:v>-3.2577199999999999</c:v>
                </c:pt>
                <c:pt idx="13">
                  <c:v>-3.2539300000000138</c:v>
                </c:pt>
                <c:pt idx="14">
                  <c:v>-3.2465799999999998</c:v>
                </c:pt>
                <c:pt idx="15">
                  <c:v>-3.1882100000000002</c:v>
                </c:pt>
                <c:pt idx="16">
                  <c:v>-3.1694800000000001</c:v>
                </c:pt>
                <c:pt idx="17">
                  <c:v>-3.1656300000000002</c:v>
                </c:pt>
                <c:pt idx="18">
                  <c:v>-3.165330000000012</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-3.0348699999999873</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-2.9246499999999873</c:v>
                </c:pt>
                <c:pt idx="36">
                  <c:v>-2.9124999999999841</c:v>
                </c:pt>
                <c:pt idx="37">
                  <c:v>-2.8804699999999968</c:v>
                </c:pt>
                <c:pt idx="38">
                  <c:v>-2.875749999999984</c:v>
                </c:pt>
                <c:pt idx="39">
                  <c:v>-2.8621399999999997</c:v>
                </c:pt>
                <c:pt idx="40">
                  <c:v>-2.8617699999999977</c:v>
                </c:pt>
                <c:pt idx="41">
                  <c:v>-2.8614799999999967</c:v>
                </c:pt>
                <c:pt idx="42">
                  <c:v>-2.8592199999999841</c:v>
                </c:pt>
                <c:pt idx="43">
                  <c:v>-2.8576599999999841</c:v>
                </c:pt>
                <c:pt idx="44">
                  <c:v>-2.8516199999999841</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-2.7813200000000147</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-2.7328499999999822</c:v>
                </c:pt>
                <c:pt idx="69">
                  <c:v>-2.7279000000000138</c:v>
                </c:pt>
                <c:pt idx="70">
                  <c:v>-2.7231500000000119</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-2.6235900000000147</c:v>
                </c:pt>
                <c:pt idx="89">
                  <c:v>-2.61809</c:v>
                </c:pt>
                <c:pt idx="90">
                  <c:v>-2.6001300000000147</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-2.5439300000000147</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-2.5077300000000147</c:v>
                </c:pt>
                <c:pt idx="117">
                  <c:v>-2.5057900000000002</c:v>
                </c:pt>
                <c:pt idx="118">
                  <c:v>-2.5041600000000002</c:v>
                </c:pt>
                <c:pt idx="119">
                  <c:v>-2.5009100000000002</c:v>
                </c:pt>
                <c:pt idx="120">
                  <c:v>-2.49743</c:v>
                </c:pt>
                <c:pt idx="121">
                  <c:v>-2.4952799999999873</c:v>
                </c:pt>
                <c:pt idx="122">
                  <c:v>-2.4952199999999967</c:v>
                </c:pt>
                <c:pt idx="123">
                  <c:v>-2.4932699999999977</c:v>
                </c:pt>
                <c:pt idx="124">
                  <c:v>-2.4903900000000001</c:v>
                </c:pt>
                <c:pt idx="125">
                  <c:v>-2.4833699999999999</c:v>
                </c:pt>
                <c:pt idx="126">
                  <c:v>-2.48305</c:v>
                </c:pt>
                <c:pt idx="127">
                  <c:v>-2.4827399999999997</c:v>
                </c:pt>
                <c:pt idx="128">
                  <c:v>-2.47349</c:v>
                </c:pt>
                <c:pt idx="129">
                  <c:v>-2.4716799999999841</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-2.4214599999999873</c:v>
                </c:pt>
                <c:pt idx="147">
                  <c:v>-2.4184899999999967</c:v>
                </c:pt>
                <c:pt idx="148">
                  <c:v>-2.4175900000000001</c:v>
                </c:pt>
                <c:pt idx="149">
                  <c:v>-2.4150799999999841</c:v>
                </c:pt>
                <c:pt idx="150">
                  <c:v>-2.414049999999984</c:v>
                </c:pt>
                <c:pt idx="151">
                  <c:v>-2.40794</c:v>
                </c:pt>
                <c:pt idx="152">
                  <c:v>-2.3960699999999786</c:v>
                </c:pt>
                <c:pt idx="153">
                  <c:v>-2.391559999999985</c:v>
                </c:pt>
                <c:pt idx="154">
                  <c:v>-2.3915499999999841</c:v>
                </c:pt>
                <c:pt idx="155">
                  <c:v>-2.3861699999999977</c:v>
                </c:pt>
                <c:pt idx="156">
                  <c:v>-2.3823699999999977</c:v>
                </c:pt>
                <c:pt idx="157">
                  <c:v>-2.3808099999999977</c:v>
                </c:pt>
                <c:pt idx="158">
                  <c:v>-2.3798199999999841</c:v>
                </c:pt>
                <c:pt idx="159">
                  <c:v>-2.375629999999985</c:v>
                </c:pt>
                <c:pt idx="160">
                  <c:v>-2.3742699999999841</c:v>
                </c:pt>
                <c:pt idx="161">
                  <c:v>-2.36741</c:v>
                </c:pt>
                <c:pt idx="162">
                  <c:v>-2.3658099999999873</c:v>
                </c:pt>
                <c:pt idx="163">
                  <c:v>-2.3647</c:v>
                </c:pt>
                <c:pt idx="164">
                  <c:v>-2.3644799999999977</c:v>
                </c:pt>
                <c:pt idx="165">
                  <c:v>-2.3636699999999977</c:v>
                </c:pt>
                <c:pt idx="166">
                  <c:v>-2.3623099999999977</c:v>
                </c:pt>
                <c:pt idx="167">
                  <c:v>-2.3579300000000001</c:v>
                </c:pt>
                <c:pt idx="168">
                  <c:v>-2.3573200000000001</c:v>
                </c:pt>
                <c:pt idx="169">
                  <c:v>-2.3525499999999786</c:v>
                </c:pt>
                <c:pt idx="170">
                  <c:v>-2.3518599999999759</c:v>
                </c:pt>
                <c:pt idx="171">
                  <c:v>-2.3503499999999868</c:v>
                </c:pt>
                <c:pt idx="172">
                  <c:v>-2.3450899999999977</c:v>
                </c:pt>
                <c:pt idx="173">
                  <c:v>-2.3359799999999873</c:v>
                </c:pt>
                <c:pt idx="174">
                  <c:v>-2.3358799999999809</c:v>
                </c:pt>
                <c:pt idx="175">
                  <c:v>-2.3347599999999873</c:v>
                </c:pt>
                <c:pt idx="176">
                  <c:v>-2.3320099999999786</c:v>
                </c:pt>
                <c:pt idx="177">
                  <c:v>-2.3288099999999967</c:v>
                </c:pt>
                <c:pt idx="178">
                  <c:v>-2.3279299999999998</c:v>
                </c:pt>
                <c:pt idx="179">
                  <c:v>-2.3272499999999967</c:v>
                </c:pt>
                <c:pt idx="180">
                  <c:v>-2.3271500000000001</c:v>
                </c:pt>
                <c:pt idx="181">
                  <c:v>-2.3200099999999977</c:v>
                </c:pt>
                <c:pt idx="182">
                  <c:v>-2.3154499999999745</c:v>
                </c:pt>
                <c:pt idx="183">
                  <c:v>-2.3117399999999977</c:v>
                </c:pt>
                <c:pt idx="184">
                  <c:v>-2.3098399999999977</c:v>
                </c:pt>
                <c:pt idx="185">
                  <c:v>-2.2928499999999841</c:v>
                </c:pt>
                <c:pt idx="186">
                  <c:v>-2.2898800000000001</c:v>
                </c:pt>
                <c:pt idx="187">
                  <c:v>-2.2871800000000215</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-2.2649800000000146</c:v>
                </c:pt>
                <c:pt idx="197">
                  <c:v>-2.2637400000000012</c:v>
                </c:pt>
                <c:pt idx="198">
                  <c:v>-2.2629199999999998</c:v>
                </c:pt>
                <c:pt idx="199">
                  <c:v>-2.2622599999999977</c:v>
                </c:pt>
                <c:pt idx="200">
                  <c:v>-2.2524299999999977</c:v>
                </c:pt>
                <c:pt idx="201">
                  <c:v>-2.2477900000000184</c:v>
                </c:pt>
                <c:pt idx="202">
                  <c:v>-2.2453799999999999</c:v>
                </c:pt>
                <c:pt idx="203">
                  <c:v>-2.2435200000000197</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-2.2283300000000166</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-2.1198599999999841</c:v>
                </c:pt>
                <c:pt idx="267">
                  <c:v>-2.1151599999999977</c:v>
                </c:pt>
                <c:pt idx="268">
                  <c:v>-2.11361</c:v>
                </c:pt>
                <c:pt idx="269">
                  <c:v>-2.1122699999999841</c:v>
                </c:pt>
                <c:pt idx="270">
                  <c:v>-2.1101899999999998</c:v>
                </c:pt>
                <c:pt idx="271">
                  <c:v>-2.1052</c:v>
                </c:pt>
                <c:pt idx="272">
                  <c:v>-2.1044299999999998</c:v>
                </c:pt>
                <c:pt idx="273">
                  <c:v>-2.09937</c:v>
                </c:pt>
                <c:pt idx="274">
                  <c:v>-2.09572</c:v>
                </c:pt>
                <c:pt idx="275">
                  <c:v>-2.0956599999999841</c:v>
                </c:pt>
                <c:pt idx="276">
                  <c:v>-2.0908499999999841</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-2.0768899999999841</c:v>
                </c:pt>
                <c:pt idx="286">
                  <c:v>-2.0738599999999967</c:v>
                </c:pt>
                <c:pt idx="287">
                  <c:v>-2.07382</c:v>
                </c:pt>
                <c:pt idx="288">
                  <c:v>-2.07152</c:v>
                </c:pt>
                <c:pt idx="289">
                  <c:v>-2.0713599999999968</c:v>
                </c:pt>
                <c:pt idx="290">
                  <c:v>-2.0645500000000001</c:v>
                </c:pt>
                <c:pt idx="291">
                  <c:v>-2.06141</c:v>
                </c:pt>
                <c:pt idx="292">
                  <c:v>-2.0590499999999841</c:v>
                </c:pt>
                <c:pt idx="293">
                  <c:v>-2.0529099999999967</c:v>
                </c:pt>
                <c:pt idx="294">
                  <c:v>-2.0528599999999768</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-2.0304499999999841</c:v>
                </c:pt>
                <c:pt idx="303">
                  <c:v>-2.02949</c:v>
                </c:pt>
                <c:pt idx="304">
                  <c:v>-2.0266699999999873</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-2.0116799999999859</c:v>
                </c:pt>
                <c:pt idx="313">
                  <c:v>-2.00942</c:v>
                </c:pt>
                <c:pt idx="314">
                  <c:v>-2.0083799999999998</c:v>
                </c:pt>
                <c:pt idx="315">
                  <c:v>-2.0020099999999967</c:v>
                </c:pt>
                <c:pt idx="316">
                  <c:v>-2.0001699999999998</c:v>
                </c:pt>
                <c:pt idx="317">
                  <c:v>-1.9984500000000072</c:v>
                </c:pt>
                <c:pt idx="318">
                  <c:v>-1.9980000000000064</c:v>
                </c:pt>
                <c:pt idx="319">
                  <c:v>-1.9921200000000001</c:v>
                </c:pt>
                <c:pt idx="320">
                  <c:v>-1.9911999999999999</c:v>
                </c:pt>
                <c:pt idx="321">
                  <c:v>-1.9893999999999998</c:v>
                </c:pt>
                <c:pt idx="322">
                  <c:v>-1.9884800000000071</c:v>
                </c:pt>
                <c:pt idx="323">
                  <c:v>-1.9881900000000001</c:v>
                </c:pt>
                <c:pt idx="324">
                  <c:v>-1.9858699999999998</c:v>
                </c:pt>
                <c:pt idx="325">
                  <c:v>-1.9777199999999997</c:v>
                </c:pt>
                <c:pt idx="326">
                  <c:v>-1.9747299999999999</c:v>
                </c:pt>
                <c:pt idx="327">
                  <c:v>-1.9736099999999999</c:v>
                </c:pt>
                <c:pt idx="328">
                  <c:v>-1.9732299999999998</c:v>
                </c:pt>
                <c:pt idx="329">
                  <c:v>-1.9708999999999999</c:v>
                </c:pt>
                <c:pt idx="330">
                  <c:v>-1.9685600000000001</c:v>
                </c:pt>
                <c:pt idx="331">
                  <c:v>-1.9672099999999997</c:v>
                </c:pt>
                <c:pt idx="332">
                  <c:v>-1.9660600000000001</c:v>
                </c:pt>
                <c:pt idx="333">
                  <c:v>-1.9657599999999997</c:v>
                </c:pt>
                <c:pt idx="334">
                  <c:v>-1.9594199999999997</c:v>
                </c:pt>
                <c:pt idx="335">
                  <c:v>-1.9576399999999998</c:v>
                </c:pt>
                <c:pt idx="336">
                  <c:v>-1.9539299999999937</c:v>
                </c:pt>
                <c:pt idx="337">
                  <c:v>-1.9495099999999999</c:v>
                </c:pt>
                <c:pt idx="338">
                  <c:v>-1.9464600000000001</c:v>
                </c:pt>
                <c:pt idx="339">
                  <c:v>-1.9460299999999997</c:v>
                </c:pt>
                <c:pt idx="340">
                  <c:v>-1.9442900000000001</c:v>
                </c:pt>
                <c:pt idx="341">
                  <c:v>-1.9416999999999998</c:v>
                </c:pt>
                <c:pt idx="342">
                  <c:v>-1.9400900000000001</c:v>
                </c:pt>
                <c:pt idx="343">
                  <c:v>-1.9387799999999997</c:v>
                </c:pt>
                <c:pt idx="344">
                  <c:v>-1.9360600000000001</c:v>
                </c:pt>
                <c:pt idx="345">
                  <c:v>-1.9339499999999998</c:v>
                </c:pt>
                <c:pt idx="346">
                  <c:v>-1.9334099999999999</c:v>
                </c:pt>
                <c:pt idx="347">
                  <c:v>-1.92862</c:v>
                </c:pt>
                <c:pt idx="348">
                  <c:v>-1.92259</c:v>
                </c:pt>
                <c:pt idx="349">
                  <c:v>-1.9214999999999998</c:v>
                </c:pt>
                <c:pt idx="350">
                  <c:v>-1.9195899999999997</c:v>
                </c:pt>
                <c:pt idx="351">
                  <c:v>-1.9194499999999999</c:v>
                </c:pt>
                <c:pt idx="352">
                  <c:v>-1.9125999999999999</c:v>
                </c:pt>
                <c:pt idx="353">
                  <c:v>-1.9120400000000057</c:v>
                </c:pt>
                <c:pt idx="354">
                  <c:v>-1.91096</c:v>
                </c:pt>
                <c:pt idx="355">
                  <c:v>-1.9091299999999998</c:v>
                </c:pt>
                <c:pt idx="356">
                  <c:v>-1.9079499999999998</c:v>
                </c:pt>
                <c:pt idx="357">
                  <c:v>-1.9077799999999998</c:v>
                </c:pt>
                <c:pt idx="358">
                  <c:v>-1.9074699999999998</c:v>
                </c:pt>
                <c:pt idx="359">
                  <c:v>-1.9060800000000064</c:v>
                </c:pt>
                <c:pt idx="360">
                  <c:v>-1.9057199999999996</c:v>
                </c:pt>
                <c:pt idx="361">
                  <c:v>-1.9047699999999999</c:v>
                </c:pt>
                <c:pt idx="362">
                  <c:v>-1.9043600000000001</c:v>
                </c:pt>
                <c:pt idx="363">
                  <c:v>-1.9042500000000064</c:v>
                </c:pt>
                <c:pt idx="364">
                  <c:v>-1.9027299999999998</c:v>
                </c:pt>
                <c:pt idx="365">
                  <c:v>-1.9022699999999997</c:v>
                </c:pt>
                <c:pt idx="366">
                  <c:v>-1.9012499999999999</c:v>
                </c:pt>
                <c:pt idx="367">
                  <c:v>-1.8997599999999999</c:v>
                </c:pt>
                <c:pt idx="368">
                  <c:v>-1.8993800000000001</c:v>
                </c:pt>
                <c:pt idx="369">
                  <c:v>-1.8977599999999999</c:v>
                </c:pt>
                <c:pt idx="370">
                  <c:v>-1.89578</c:v>
                </c:pt>
                <c:pt idx="371">
                  <c:v>-1.89551</c:v>
                </c:pt>
                <c:pt idx="372">
                  <c:v>-1.8936599999999999</c:v>
                </c:pt>
                <c:pt idx="373">
                  <c:v>-1.8917299999999933</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-1.874080000000006</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-1.8359399999999932</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-1.7986400000000002</c:v>
                </c:pt>
                <c:pt idx="430">
                  <c:v>-1.7973999999999937</c:v>
                </c:pt>
                <c:pt idx="431">
                  <c:v>-1.7949400000000002</c:v>
                </c:pt>
                <c:pt idx="432">
                  <c:v>-1.7902100000000003</c:v>
                </c:pt>
                <c:pt idx="433">
                  <c:v>-1.7894500000000002</c:v>
                </c:pt>
                <c:pt idx="434">
                  <c:v>-1.7893999999999932</c:v>
                </c:pt>
                <c:pt idx="435">
                  <c:v>-1.7874899999999998</c:v>
                </c:pt>
                <c:pt idx="436">
                  <c:v>-1.7873800000000002</c:v>
                </c:pt>
                <c:pt idx="437">
                  <c:v>-1.785669999999993</c:v>
                </c:pt>
                <c:pt idx="438">
                  <c:v>-1.7827500000000003</c:v>
                </c:pt>
                <c:pt idx="439">
                  <c:v>-1.7820900000000002</c:v>
                </c:pt>
                <c:pt idx="440">
                  <c:v>-1.7820700000000003</c:v>
                </c:pt>
                <c:pt idx="441">
                  <c:v>-1.7798299999999916</c:v>
                </c:pt>
                <c:pt idx="442">
                  <c:v>-1.7793899999999998</c:v>
                </c:pt>
                <c:pt idx="443">
                  <c:v>-1.7757899999999998</c:v>
                </c:pt>
                <c:pt idx="444">
                  <c:v>-1.7755500000000002</c:v>
                </c:pt>
                <c:pt idx="445">
                  <c:v>-1.7704000000000002</c:v>
                </c:pt>
                <c:pt idx="446">
                  <c:v>-1.7702899999999999</c:v>
                </c:pt>
                <c:pt idx="447">
                  <c:v>-1.7696499999999942</c:v>
                </c:pt>
                <c:pt idx="448">
                  <c:v>-1.7663800000000003</c:v>
                </c:pt>
                <c:pt idx="449">
                  <c:v>-1.763399999999993</c:v>
                </c:pt>
                <c:pt idx="450">
                  <c:v>-1.7605999999999942</c:v>
                </c:pt>
                <c:pt idx="451">
                  <c:v>-1.7604800000000003</c:v>
                </c:pt>
                <c:pt idx="452">
                  <c:v>-1.7598199999999942</c:v>
                </c:pt>
                <c:pt idx="453">
                  <c:v>-1.7579899999999942</c:v>
                </c:pt>
                <c:pt idx="454">
                  <c:v>-1.7558999999999916</c:v>
                </c:pt>
                <c:pt idx="455">
                  <c:v>-1.755809999999993</c:v>
                </c:pt>
                <c:pt idx="456">
                  <c:v>-1.7541899999999999</c:v>
                </c:pt>
                <c:pt idx="457">
                  <c:v>-1.7534899999999998</c:v>
                </c:pt>
                <c:pt idx="458">
                  <c:v>-1.7525400000000002</c:v>
                </c:pt>
                <c:pt idx="459">
                  <c:v>-1.7524700000000002</c:v>
                </c:pt>
                <c:pt idx="460">
                  <c:v>-1.749639999999993</c:v>
                </c:pt>
                <c:pt idx="461">
                  <c:v>-1.7487999999999935</c:v>
                </c:pt>
                <c:pt idx="462">
                  <c:v>-1.7444000000000002</c:v>
                </c:pt>
                <c:pt idx="463">
                  <c:v>-1.7426599999999999</c:v>
                </c:pt>
                <c:pt idx="464">
                  <c:v>-1.7409500000000002</c:v>
                </c:pt>
                <c:pt idx="465">
                  <c:v>-1.7294299999999916</c:v>
                </c:pt>
                <c:pt idx="466">
                  <c:v>-1.726829999999993</c:v>
                </c:pt>
                <c:pt idx="467">
                  <c:v>-1.7263999999999942</c:v>
                </c:pt>
                <c:pt idx="468">
                  <c:v>-1.7253199999999942</c:v>
                </c:pt>
                <c:pt idx="469">
                  <c:v>-1.7210099999999942</c:v>
                </c:pt>
                <c:pt idx="470">
                  <c:v>-1.7203500000000003</c:v>
                </c:pt>
                <c:pt idx="471">
                  <c:v>-1.7194499999999935</c:v>
                </c:pt>
                <c:pt idx="472">
                  <c:v>-1.7186599999999999</c:v>
                </c:pt>
                <c:pt idx="473">
                  <c:v>-1.7143699999999942</c:v>
                </c:pt>
                <c:pt idx="474">
                  <c:v>-1.7133699999999927</c:v>
                </c:pt>
                <c:pt idx="475">
                  <c:v>-1.7123100000000002</c:v>
                </c:pt>
                <c:pt idx="476">
                  <c:v>-1.7114699999999916</c:v>
                </c:pt>
                <c:pt idx="477">
                  <c:v>-1.7107199999999998</c:v>
                </c:pt>
                <c:pt idx="478">
                  <c:v>-1.7079899999999935</c:v>
                </c:pt>
                <c:pt idx="479">
                  <c:v>-1.7073799999999935</c:v>
                </c:pt>
                <c:pt idx="480">
                  <c:v>-1.7057699999999898</c:v>
                </c:pt>
                <c:pt idx="481">
                  <c:v>-1.7040899999999999</c:v>
                </c:pt>
                <c:pt idx="482">
                  <c:v>-1.7040500000000003</c:v>
                </c:pt>
                <c:pt idx="483">
                  <c:v>-1.7036599999999942</c:v>
                </c:pt>
                <c:pt idx="484">
                  <c:v>-1.7034999999999911</c:v>
                </c:pt>
                <c:pt idx="485">
                  <c:v>-1.700729999999993</c:v>
                </c:pt>
                <c:pt idx="486">
                  <c:v>-1.7002400000000002</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-1.688850000000006</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-1.6500400000000059</c:v>
                </c:pt>
                <c:pt idx="515">
                  <c:v>-1.6500000000000001</c:v>
                </c:pt>
                <c:pt idx="516">
                  <c:v>-1.6496599999999999</c:v>
                </c:pt>
                <c:pt idx="517">
                  <c:v>-1.64859</c:v>
                </c:pt>
                <c:pt idx="518">
                  <c:v>-1.6481600000000001</c:v>
                </c:pt>
                <c:pt idx="519">
                  <c:v>-1.6477299999999933</c:v>
                </c:pt>
                <c:pt idx="520">
                  <c:v>-1.64683</c:v>
                </c:pt>
                <c:pt idx="521">
                  <c:v>-1.6434599999999999</c:v>
                </c:pt>
                <c:pt idx="522">
                  <c:v>-1.6426000000000001</c:v>
                </c:pt>
                <c:pt idx="523">
                  <c:v>-1.6371899999999999</c:v>
                </c:pt>
                <c:pt idx="524">
                  <c:v>-1.63012</c:v>
                </c:pt>
                <c:pt idx="525">
                  <c:v>-1.6297699999999939</c:v>
                </c:pt>
                <c:pt idx="526">
                  <c:v>-1.62459</c:v>
                </c:pt>
                <c:pt idx="527">
                  <c:v>-1.6240500000000067</c:v>
                </c:pt>
                <c:pt idx="528">
                  <c:v>-1.62043</c:v>
                </c:pt>
                <c:pt idx="529">
                  <c:v>-1.6195899999999999</c:v>
                </c:pt>
                <c:pt idx="530">
                  <c:v>-1.61876</c:v>
                </c:pt>
                <c:pt idx="531">
                  <c:v>-1.61764</c:v>
                </c:pt>
                <c:pt idx="532">
                  <c:v>-1.61754</c:v>
                </c:pt>
                <c:pt idx="533">
                  <c:v>-1.6162099999999999</c:v>
                </c:pt>
                <c:pt idx="534">
                  <c:v>-1.6146799999999999</c:v>
                </c:pt>
                <c:pt idx="535">
                  <c:v>-1.614080000000006</c:v>
                </c:pt>
                <c:pt idx="536">
                  <c:v>-1.61375</c:v>
                </c:pt>
                <c:pt idx="537">
                  <c:v>-1.6136699999999939</c:v>
                </c:pt>
                <c:pt idx="538">
                  <c:v>-1.6131</c:v>
                </c:pt>
                <c:pt idx="539">
                  <c:v>-1.6108499999999999</c:v>
                </c:pt>
                <c:pt idx="540">
                  <c:v>-1.6059699999999932</c:v>
                </c:pt>
                <c:pt idx="541">
                  <c:v>-1.6026199999999999</c:v>
                </c:pt>
                <c:pt idx="542">
                  <c:v>-1.60233</c:v>
                </c:pt>
                <c:pt idx="543">
                  <c:v>-1.60155</c:v>
                </c:pt>
                <c:pt idx="544">
                  <c:v>-1.5988800000000001</c:v>
                </c:pt>
                <c:pt idx="545">
                  <c:v>-1.5988100000000001</c:v>
                </c:pt>
                <c:pt idx="546">
                  <c:v>-1.5977299999999928</c:v>
                </c:pt>
                <c:pt idx="547">
                  <c:v>-1.59727</c:v>
                </c:pt>
                <c:pt idx="548">
                  <c:v>-1.5930500000000001</c:v>
                </c:pt>
                <c:pt idx="549">
                  <c:v>-1.58701</c:v>
                </c:pt>
                <c:pt idx="550">
                  <c:v>-1.586050000000006</c:v>
                </c:pt>
                <c:pt idx="551">
                  <c:v>-1.5860300000000001</c:v>
                </c:pt>
                <c:pt idx="552">
                  <c:v>-1.58548</c:v>
                </c:pt>
                <c:pt idx="553">
                  <c:v>-1.5831500000000001</c:v>
                </c:pt>
                <c:pt idx="554">
                  <c:v>-1.58209</c:v>
                </c:pt>
                <c:pt idx="555">
                  <c:v>-1.58084</c:v>
                </c:pt>
                <c:pt idx="556">
                  <c:v>-1.58022</c:v>
                </c:pt>
                <c:pt idx="557">
                  <c:v>-1.5795399999999939</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-1.5699699999999928</c:v>
                </c:pt>
                <c:pt idx="567">
                  <c:v>-1.5677999999999928</c:v>
                </c:pt>
                <c:pt idx="568">
                  <c:v>-1.56671</c:v>
                </c:pt>
                <c:pt idx="569">
                  <c:v>-1.5657299999999927</c:v>
                </c:pt>
                <c:pt idx="570">
                  <c:v>-1.56202</c:v>
                </c:pt>
                <c:pt idx="571">
                  <c:v>-1.5611199999999998</c:v>
                </c:pt>
                <c:pt idx="572">
                  <c:v>-1.5610599999999999</c:v>
                </c:pt>
                <c:pt idx="573">
                  <c:v>-1.5597999999999927</c:v>
                </c:pt>
                <c:pt idx="574">
                  <c:v>-1.5557799999999939</c:v>
                </c:pt>
                <c:pt idx="575">
                  <c:v>-1.5554599999999998</c:v>
                </c:pt>
                <c:pt idx="576">
                  <c:v>-1.55528</c:v>
                </c:pt>
                <c:pt idx="577">
                  <c:v>-1.55525</c:v>
                </c:pt>
                <c:pt idx="578">
                  <c:v>-1.5545100000000001</c:v>
                </c:pt>
                <c:pt idx="579">
                  <c:v>-1.5523800000000001</c:v>
                </c:pt>
                <c:pt idx="580">
                  <c:v>-1.5514299999999928</c:v>
                </c:pt>
                <c:pt idx="581">
                  <c:v>-1.5507299999999939</c:v>
                </c:pt>
                <c:pt idx="582">
                  <c:v>-1.5499799999999933</c:v>
                </c:pt>
                <c:pt idx="583">
                  <c:v>-1.5468999999999939</c:v>
                </c:pt>
                <c:pt idx="584">
                  <c:v>-1.5454199999999998</c:v>
                </c:pt>
                <c:pt idx="585">
                  <c:v>-1.5446199999999999</c:v>
                </c:pt>
                <c:pt idx="586">
                  <c:v>-1.54209</c:v>
                </c:pt>
                <c:pt idx="587">
                  <c:v>-1.5420700000000001</c:v>
                </c:pt>
                <c:pt idx="588">
                  <c:v>-1.5415899999999998</c:v>
                </c:pt>
                <c:pt idx="589">
                  <c:v>-1.5411199999999998</c:v>
                </c:pt>
                <c:pt idx="590">
                  <c:v>-1.5410299999999932</c:v>
                </c:pt>
                <c:pt idx="591">
                  <c:v>-1.5401499999999999</c:v>
                </c:pt>
                <c:pt idx="592">
                  <c:v>-1.5400700000000001</c:v>
                </c:pt>
                <c:pt idx="593">
                  <c:v>-1.5352399999999939</c:v>
                </c:pt>
                <c:pt idx="594">
                  <c:v>-1.5349299999999932</c:v>
                </c:pt>
                <c:pt idx="595">
                  <c:v>-1.53485</c:v>
                </c:pt>
                <c:pt idx="596">
                  <c:v>-1.5295999999999927</c:v>
                </c:pt>
                <c:pt idx="597">
                  <c:v>-1.5290199999999998</c:v>
                </c:pt>
                <c:pt idx="598">
                  <c:v>-1.5289999999999933</c:v>
                </c:pt>
                <c:pt idx="599">
                  <c:v>-1.52874</c:v>
                </c:pt>
                <c:pt idx="600">
                  <c:v>-1.5278499999999939</c:v>
                </c:pt>
                <c:pt idx="601">
                  <c:v>-1.5271999999999932</c:v>
                </c:pt>
                <c:pt idx="602">
                  <c:v>-1.5267999999999939</c:v>
                </c:pt>
                <c:pt idx="603">
                  <c:v>-1.5249999999999932</c:v>
                </c:pt>
                <c:pt idx="604">
                  <c:v>-1.521719999999994</c:v>
                </c:pt>
                <c:pt idx="605">
                  <c:v>-1.5214799999999939</c:v>
                </c:pt>
                <c:pt idx="606">
                  <c:v>-1.5214199999999998</c:v>
                </c:pt>
                <c:pt idx="607">
                  <c:v>-1.52041</c:v>
                </c:pt>
                <c:pt idx="608">
                  <c:v>-1.5192699999999932</c:v>
                </c:pt>
                <c:pt idx="609">
                  <c:v>-1.51888</c:v>
                </c:pt>
                <c:pt idx="610">
                  <c:v>-1.51864</c:v>
                </c:pt>
                <c:pt idx="611">
                  <c:v>-1.51705</c:v>
                </c:pt>
                <c:pt idx="612">
                  <c:v>-1.51695</c:v>
                </c:pt>
                <c:pt idx="613">
                  <c:v>-1.51631</c:v>
                </c:pt>
                <c:pt idx="614">
                  <c:v>-1.5133199999999998</c:v>
                </c:pt>
                <c:pt idx="615">
                  <c:v>-1.51264</c:v>
                </c:pt>
                <c:pt idx="616">
                  <c:v>-1.50831</c:v>
                </c:pt>
                <c:pt idx="617">
                  <c:v>-1.50515</c:v>
                </c:pt>
                <c:pt idx="618">
                  <c:v>-1.5050299999999928</c:v>
                </c:pt>
                <c:pt idx="619">
                  <c:v>-1.5013699999999928</c:v>
                </c:pt>
                <c:pt idx="620">
                  <c:v>-1.5005500000000001</c:v>
                </c:pt>
                <c:pt idx="621">
                  <c:v>-1.4997699999999914</c:v>
                </c:pt>
                <c:pt idx="622">
                  <c:v>-1.4990699999999932</c:v>
                </c:pt>
                <c:pt idx="623">
                  <c:v>-1.4900800000000001</c:v>
                </c:pt>
                <c:pt idx="624">
                  <c:v>-1.4878699999999914</c:v>
                </c:pt>
                <c:pt idx="625">
                  <c:v>-1.4864999999999939</c:v>
                </c:pt>
                <c:pt idx="626">
                  <c:v>-1.4860199999999999</c:v>
                </c:pt>
                <c:pt idx="627">
                  <c:v>-1.4855599999999998</c:v>
                </c:pt>
                <c:pt idx="628">
                  <c:v>-1.4842199999999999</c:v>
                </c:pt>
                <c:pt idx="629">
                  <c:v>-1.4823599999999999</c:v>
                </c:pt>
                <c:pt idx="630">
                  <c:v>-1.4813099999999932</c:v>
                </c:pt>
                <c:pt idx="631">
                  <c:v>-1.48034</c:v>
                </c:pt>
                <c:pt idx="632">
                  <c:v>-1.4795799999999932</c:v>
                </c:pt>
                <c:pt idx="633">
                  <c:v>-1.4790899999999998</c:v>
                </c:pt>
                <c:pt idx="634">
                  <c:v>-1.4788599999999998</c:v>
                </c:pt>
                <c:pt idx="635">
                  <c:v>-1.4782</c:v>
                </c:pt>
                <c:pt idx="636">
                  <c:v>-1.47817</c:v>
                </c:pt>
                <c:pt idx="637">
                  <c:v>-1.478</c:v>
                </c:pt>
                <c:pt idx="638">
                  <c:v>-1.4773499999999939</c:v>
                </c:pt>
                <c:pt idx="639">
                  <c:v>-1.4771599999999998</c:v>
                </c:pt>
                <c:pt idx="640">
                  <c:v>-1.4756499999999932</c:v>
                </c:pt>
                <c:pt idx="641">
                  <c:v>-1.4754799999999932</c:v>
                </c:pt>
                <c:pt idx="642">
                  <c:v>-1.4737499999999932</c:v>
                </c:pt>
                <c:pt idx="643">
                  <c:v>-1.4734299999999914</c:v>
                </c:pt>
                <c:pt idx="644">
                  <c:v>-1.4715399999999927</c:v>
                </c:pt>
                <c:pt idx="645">
                  <c:v>-1.47081</c:v>
                </c:pt>
                <c:pt idx="646">
                  <c:v>-1.47071</c:v>
                </c:pt>
                <c:pt idx="647">
                  <c:v>-1.46848</c:v>
                </c:pt>
                <c:pt idx="648">
                  <c:v>-1.468</c:v>
                </c:pt>
                <c:pt idx="649">
                  <c:v>-1.4675599999999998</c:v>
                </c:pt>
                <c:pt idx="650">
                  <c:v>-1.4669899999999998</c:v>
                </c:pt>
                <c:pt idx="651">
                  <c:v>-1.4669099999999939</c:v>
                </c:pt>
                <c:pt idx="652">
                  <c:v>-1.465219999999994</c:v>
                </c:pt>
                <c:pt idx="653">
                  <c:v>-1.4645899999999998</c:v>
                </c:pt>
                <c:pt idx="654">
                  <c:v>-1.464</c:v>
                </c:pt>
                <c:pt idx="655">
                  <c:v>-1.4626999999999932</c:v>
                </c:pt>
                <c:pt idx="656">
                  <c:v>-1.4618099999999914</c:v>
                </c:pt>
                <c:pt idx="657">
                  <c:v>-1.45838</c:v>
                </c:pt>
                <c:pt idx="658">
                  <c:v>-1.4579799999999914</c:v>
                </c:pt>
                <c:pt idx="659">
                  <c:v>-1.45455</c:v>
                </c:pt>
                <c:pt idx="660">
                  <c:v>-1.4516399999999914</c:v>
                </c:pt>
                <c:pt idx="661">
                  <c:v>-1.4505899999999998</c:v>
                </c:pt>
                <c:pt idx="662">
                  <c:v>-1.4504599999999999</c:v>
                </c:pt>
                <c:pt idx="663">
                  <c:v>-1.45031</c:v>
                </c:pt>
                <c:pt idx="664">
                  <c:v>-1.44841</c:v>
                </c:pt>
                <c:pt idx="665">
                  <c:v>-1.4463999999999932</c:v>
                </c:pt>
                <c:pt idx="666">
                  <c:v>-1.4459799999999914</c:v>
                </c:pt>
                <c:pt idx="667">
                  <c:v>-1.4457499999999928</c:v>
                </c:pt>
                <c:pt idx="668">
                  <c:v>-1.4441199999999998</c:v>
                </c:pt>
                <c:pt idx="669">
                  <c:v>-1.4428799999999939</c:v>
                </c:pt>
                <c:pt idx="670">
                  <c:v>-1.4353999999999896</c:v>
                </c:pt>
                <c:pt idx="671">
                  <c:v>-1.4322199999999998</c:v>
                </c:pt>
                <c:pt idx="672">
                  <c:v>-1.4304599999999998</c:v>
                </c:pt>
                <c:pt idx="673">
                  <c:v>-1.4293299999999896</c:v>
                </c:pt>
                <c:pt idx="674">
                  <c:v>-1.4281199999999998</c:v>
                </c:pt>
                <c:pt idx="675">
                  <c:v>-1.4259899999999925</c:v>
                </c:pt>
                <c:pt idx="676">
                  <c:v>-1.4258499999999927</c:v>
                </c:pt>
                <c:pt idx="677">
                  <c:v>-1.4256799999999918</c:v>
                </c:pt>
                <c:pt idx="678">
                  <c:v>-1.4241999999999932</c:v>
                </c:pt>
                <c:pt idx="679">
                  <c:v>-1.4169599999999998</c:v>
                </c:pt>
                <c:pt idx="680">
                  <c:v>-1.4116599999999933</c:v>
                </c:pt>
                <c:pt idx="681">
                  <c:v>-1.4112499999999932</c:v>
                </c:pt>
                <c:pt idx="682">
                  <c:v>-1.4096699999999895</c:v>
                </c:pt>
                <c:pt idx="683">
                  <c:v>-1.4085999999999927</c:v>
                </c:pt>
                <c:pt idx="684">
                  <c:v>-1.40645</c:v>
                </c:pt>
                <c:pt idx="685">
                  <c:v>-1.406139999999994</c:v>
                </c:pt>
                <c:pt idx="686">
                  <c:v>-1.4043199999999998</c:v>
                </c:pt>
                <c:pt idx="687">
                  <c:v>-1.4038699999999882</c:v>
                </c:pt>
                <c:pt idx="688">
                  <c:v>-1.4037799999999914</c:v>
                </c:pt>
                <c:pt idx="689">
                  <c:v>-1.39991</c:v>
                </c:pt>
                <c:pt idx="690">
                  <c:v>-1.3998299999999932</c:v>
                </c:pt>
                <c:pt idx="691">
                  <c:v>-1.3992500000000001</c:v>
                </c:pt>
                <c:pt idx="692">
                  <c:v>-1.3987700000000001</c:v>
                </c:pt>
                <c:pt idx="693">
                  <c:v>-1.3982500000000067</c:v>
                </c:pt>
                <c:pt idx="694">
                  <c:v>-1.3965799999999999</c:v>
                </c:pt>
                <c:pt idx="695">
                  <c:v>-1.3962000000000001</c:v>
                </c:pt>
                <c:pt idx="696">
                  <c:v>-1.39602</c:v>
                </c:pt>
                <c:pt idx="697">
                  <c:v>-1.3948700000000001</c:v>
                </c:pt>
                <c:pt idx="698">
                  <c:v>-1.3943500000000066</c:v>
                </c:pt>
                <c:pt idx="699">
                  <c:v>-1.3930899999999999</c:v>
                </c:pt>
                <c:pt idx="700">
                  <c:v>-1.3930199999999999</c:v>
                </c:pt>
                <c:pt idx="701">
                  <c:v>-1.3927799999999999</c:v>
                </c:pt>
                <c:pt idx="702">
                  <c:v>-1.39185</c:v>
                </c:pt>
                <c:pt idx="703">
                  <c:v>-1.3881399999999999</c:v>
                </c:pt>
                <c:pt idx="704">
                  <c:v>-1.3864399999999999</c:v>
                </c:pt>
                <c:pt idx="705">
                  <c:v>-1.3839999999999932</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-1.357739999999994</c:v>
                </c:pt>
                <c:pt idx="722">
                  <c:v>-1.3569199999999999</c:v>
                </c:pt>
                <c:pt idx="723">
                  <c:v>-1.3564499999999999</c:v>
                </c:pt>
                <c:pt idx="724">
                  <c:v>-1.3562799999999999</c:v>
                </c:pt>
                <c:pt idx="725">
                  <c:v>-1.3538699999999932</c:v>
                </c:pt>
                <c:pt idx="726">
                  <c:v>-1.3472999999999939</c:v>
                </c:pt>
                <c:pt idx="727">
                  <c:v>-1.3471599999999999</c:v>
                </c:pt>
                <c:pt idx="728">
                  <c:v>-1.3465199999999999</c:v>
                </c:pt>
                <c:pt idx="729">
                  <c:v>-1.34636</c:v>
                </c:pt>
                <c:pt idx="730">
                  <c:v>-1.3427800000000001</c:v>
                </c:pt>
                <c:pt idx="731">
                  <c:v>-1.34144</c:v>
                </c:pt>
                <c:pt idx="732">
                  <c:v>-1.3411299999999939</c:v>
                </c:pt>
                <c:pt idx="733">
                  <c:v>-1.34108</c:v>
                </c:pt>
                <c:pt idx="734">
                  <c:v>-1.3393199999999998</c:v>
                </c:pt>
                <c:pt idx="735">
                  <c:v>-1.33894</c:v>
                </c:pt>
                <c:pt idx="736">
                  <c:v>-1.3380099999999999</c:v>
                </c:pt>
                <c:pt idx="737">
                  <c:v>-1.3276399999999939</c:v>
                </c:pt>
                <c:pt idx="738">
                  <c:v>-1.32504</c:v>
                </c:pt>
                <c:pt idx="739">
                  <c:v>-1.3218199999999998</c:v>
                </c:pt>
                <c:pt idx="740">
                  <c:v>-1.3213599999999999</c:v>
                </c:pt>
                <c:pt idx="741">
                  <c:v>-1.31911</c:v>
                </c:pt>
                <c:pt idx="742">
                  <c:v>-1.3132999999999933</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-1.2858399999999928</c:v>
                </c:pt>
                <c:pt idx="755">
                  <c:v>-1.28437</c:v>
                </c:pt>
                <c:pt idx="756">
                  <c:v>-1.280699999999994</c:v>
                </c:pt>
                <c:pt idx="757">
                  <c:v>-1.28051</c:v>
                </c:pt>
                <c:pt idx="758">
                  <c:v>-1.28016</c:v>
                </c:pt>
                <c:pt idx="759">
                  <c:v>-1.2797299999999914</c:v>
                </c:pt>
                <c:pt idx="760">
                  <c:v>-1.2796999999999923</c:v>
                </c:pt>
                <c:pt idx="761">
                  <c:v>-1.2794399999999932</c:v>
                </c:pt>
                <c:pt idx="762">
                  <c:v>-1.2768199999999998</c:v>
                </c:pt>
                <c:pt idx="763">
                  <c:v>-1.2767199999999999</c:v>
                </c:pt>
                <c:pt idx="764">
                  <c:v>-1.2706899999999999</c:v>
                </c:pt>
                <c:pt idx="765">
                  <c:v>-1.2699299999999896</c:v>
                </c:pt>
                <c:pt idx="766">
                  <c:v>-1.2695299999999914</c:v>
                </c:pt>
                <c:pt idx="767">
                  <c:v>-1.26884</c:v>
                </c:pt>
                <c:pt idx="768">
                  <c:v>-1.26831</c:v>
                </c:pt>
                <c:pt idx="769">
                  <c:v>-1.2674099999999937</c:v>
                </c:pt>
                <c:pt idx="770">
                  <c:v>-1.26728</c:v>
                </c:pt>
                <c:pt idx="771">
                  <c:v>-1.2670699999999933</c:v>
                </c:pt>
                <c:pt idx="772">
                  <c:v>-1.2648599999999999</c:v>
                </c:pt>
                <c:pt idx="773">
                  <c:v>-1.2626899999999999</c:v>
                </c:pt>
                <c:pt idx="774">
                  <c:v>-1.2618099999999928</c:v>
                </c:pt>
                <c:pt idx="775">
                  <c:v>-1.2598999999999914</c:v>
                </c:pt>
                <c:pt idx="776">
                  <c:v>-1.2595699999999928</c:v>
                </c:pt>
                <c:pt idx="777">
                  <c:v>-1.2593999999999927</c:v>
                </c:pt>
                <c:pt idx="778">
                  <c:v>-1.2578699999999914</c:v>
                </c:pt>
                <c:pt idx="779">
                  <c:v>-1.25678</c:v>
                </c:pt>
                <c:pt idx="780">
                  <c:v>-1.25495</c:v>
                </c:pt>
                <c:pt idx="781">
                  <c:v>-1.2517299999999896</c:v>
                </c:pt>
                <c:pt idx="782">
                  <c:v>-1.2515499999999939</c:v>
                </c:pt>
                <c:pt idx="783">
                  <c:v>-1.25108</c:v>
                </c:pt>
                <c:pt idx="784">
                  <c:v>-1.25074</c:v>
                </c:pt>
                <c:pt idx="785">
                  <c:v>-1.249959999999994</c:v>
                </c:pt>
                <c:pt idx="786">
                  <c:v>-1.24875</c:v>
                </c:pt>
                <c:pt idx="787">
                  <c:v>-1.2452699999999928</c:v>
                </c:pt>
                <c:pt idx="788">
                  <c:v>-1.2439099999999927</c:v>
                </c:pt>
                <c:pt idx="789">
                  <c:v>-1.2438399999999916</c:v>
                </c:pt>
                <c:pt idx="790">
                  <c:v>-1.2391899999999998</c:v>
                </c:pt>
                <c:pt idx="791">
                  <c:v>-1.2374299999999914</c:v>
                </c:pt>
                <c:pt idx="792">
                  <c:v>-1.2370299999999927</c:v>
                </c:pt>
                <c:pt idx="793">
                  <c:v>-1.2367999999999932</c:v>
                </c:pt>
                <c:pt idx="794">
                  <c:v>-1.23638</c:v>
                </c:pt>
                <c:pt idx="795">
                  <c:v>-1.2360500000000001</c:v>
                </c:pt>
                <c:pt idx="796">
                  <c:v>-1.23603</c:v>
                </c:pt>
                <c:pt idx="797">
                  <c:v>-1.2355599999999998</c:v>
                </c:pt>
                <c:pt idx="798">
                  <c:v>-1.23525</c:v>
                </c:pt>
                <c:pt idx="799">
                  <c:v>-1.2341899999999999</c:v>
                </c:pt>
                <c:pt idx="800">
                  <c:v>-1.2332999999999927</c:v>
                </c:pt>
                <c:pt idx="801">
                  <c:v>-1.23234</c:v>
                </c:pt>
                <c:pt idx="802">
                  <c:v>-1.23211</c:v>
                </c:pt>
                <c:pt idx="803">
                  <c:v>-1.2296799999999934</c:v>
                </c:pt>
                <c:pt idx="804">
                  <c:v>-1.2260199999999999</c:v>
                </c:pt>
                <c:pt idx="805">
                  <c:v>-1.2250899999999998</c:v>
                </c:pt>
                <c:pt idx="806">
                  <c:v>-1.223489999999994</c:v>
                </c:pt>
                <c:pt idx="807">
                  <c:v>-1.2200800000000001</c:v>
                </c:pt>
                <c:pt idx="808">
                  <c:v>-1.21915</c:v>
                </c:pt>
                <c:pt idx="809">
                  <c:v>-1.21905</c:v>
                </c:pt>
                <c:pt idx="810">
                  <c:v>-1.2165999999999932</c:v>
                </c:pt>
                <c:pt idx="811">
                  <c:v>-1.2158699999999896</c:v>
                </c:pt>
                <c:pt idx="812">
                  <c:v>-1.215489999999994</c:v>
                </c:pt>
                <c:pt idx="813">
                  <c:v>-1.2152599999999998</c:v>
                </c:pt>
                <c:pt idx="814">
                  <c:v>-1.21404</c:v>
                </c:pt>
                <c:pt idx="815">
                  <c:v>-1.2135399999999927</c:v>
                </c:pt>
                <c:pt idx="816">
                  <c:v>-1.2124299999999932</c:v>
                </c:pt>
                <c:pt idx="817">
                  <c:v>-1.2115199999999939</c:v>
                </c:pt>
                <c:pt idx="818">
                  <c:v>-1.21038</c:v>
                </c:pt>
                <c:pt idx="819">
                  <c:v>-1.2081599999999999</c:v>
                </c:pt>
                <c:pt idx="820">
                  <c:v>-1.2052299999999914</c:v>
                </c:pt>
                <c:pt idx="821">
                  <c:v>-1.203559999999994</c:v>
                </c:pt>
                <c:pt idx="822">
                  <c:v>-1.2032099999999932</c:v>
                </c:pt>
                <c:pt idx="823">
                  <c:v>-1.2028299999999927</c:v>
                </c:pt>
                <c:pt idx="824">
                  <c:v>-1.2016899999999937</c:v>
                </c:pt>
                <c:pt idx="825">
                  <c:v>-1.19987</c:v>
                </c:pt>
                <c:pt idx="826">
                  <c:v>-1.1995800000000001</c:v>
                </c:pt>
                <c:pt idx="827">
                  <c:v>-1.1986500000000067</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-1.1840400000000066</c:v>
                </c:pt>
                <c:pt idx="837">
                  <c:v>-1.1823600000000001</c:v>
                </c:pt>
                <c:pt idx="838">
                  <c:v>-1.1816899999999999</c:v>
                </c:pt>
                <c:pt idx="839">
                  <c:v>-1.18146</c:v>
                </c:pt>
                <c:pt idx="840">
                  <c:v>-1.1804800000000062</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-1.154280000000006</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-1.1423800000000059</c:v>
                </c:pt>
                <c:pt idx="881">
                  <c:v>-1.142280000000006</c:v>
                </c:pt>
                <c:pt idx="882">
                  <c:v>-1.1417299999999933</c:v>
                </c:pt>
                <c:pt idx="883">
                  <c:v>-1.1414500000000001</c:v>
                </c:pt>
                <c:pt idx="884">
                  <c:v>-1.1413899999999999</c:v>
                </c:pt>
                <c:pt idx="885">
                  <c:v>-1.1399299999999934</c:v>
                </c:pt>
                <c:pt idx="886">
                  <c:v>-1.13784</c:v>
                </c:pt>
                <c:pt idx="887">
                  <c:v>-1.1369899999999999</c:v>
                </c:pt>
                <c:pt idx="888">
                  <c:v>-1.1367799999999999</c:v>
                </c:pt>
                <c:pt idx="889">
                  <c:v>-1.13537</c:v>
                </c:pt>
                <c:pt idx="890">
                  <c:v>-1.1319999999999932</c:v>
                </c:pt>
                <c:pt idx="891">
                  <c:v>-1.1301699999999999</c:v>
                </c:pt>
                <c:pt idx="892">
                  <c:v>-1.1277999999999933</c:v>
                </c:pt>
                <c:pt idx="893">
                  <c:v>-1.1241099999999999</c:v>
                </c:pt>
                <c:pt idx="894">
                  <c:v>-1.1237999999999932</c:v>
                </c:pt>
                <c:pt idx="895">
                  <c:v>-1.1225799999999999</c:v>
                </c:pt>
                <c:pt idx="896">
                  <c:v>-1.12226</c:v>
                </c:pt>
                <c:pt idx="897">
                  <c:v>-1.1205700000000001</c:v>
                </c:pt>
                <c:pt idx="898">
                  <c:v>-1.1201099999999999</c:v>
                </c:pt>
                <c:pt idx="899">
                  <c:v>-1.1199299999999928</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-1.105129999999994</c:v>
                </c:pt>
                <c:pt idx="909">
                  <c:v>-1.10344</c:v>
                </c:pt>
                <c:pt idx="910">
                  <c:v>-1.1018699999999932</c:v>
                </c:pt>
                <c:pt idx="911">
                  <c:v>-1.10134</c:v>
                </c:pt>
                <c:pt idx="912">
                  <c:v>-1.0994899999999999</c:v>
                </c:pt>
                <c:pt idx="913">
                  <c:v>-1.09538</c:v>
                </c:pt>
                <c:pt idx="914">
                  <c:v>-1.0952199999999999</c:v>
                </c:pt>
                <c:pt idx="915">
                  <c:v>-1.0935699999999939</c:v>
                </c:pt>
                <c:pt idx="916">
                  <c:v>-1.0930199999999999</c:v>
                </c:pt>
                <c:pt idx="917">
                  <c:v>-1.0928199999999999</c:v>
                </c:pt>
                <c:pt idx="918">
                  <c:v>-1.09012</c:v>
                </c:pt>
                <c:pt idx="919">
                  <c:v>-1.0900399999999999</c:v>
                </c:pt>
                <c:pt idx="920">
                  <c:v>-1.0856199999999998</c:v>
                </c:pt>
                <c:pt idx="921">
                  <c:v>-1.0852599999999999</c:v>
                </c:pt>
                <c:pt idx="922">
                  <c:v>-1.0835999999999932</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-1.0534399999999939</c:v>
                </c:pt>
                <c:pt idx="941">
                  <c:v>-1.0525100000000001</c:v>
                </c:pt>
                <c:pt idx="942">
                  <c:v>-1.0507199999999999</c:v>
                </c:pt>
                <c:pt idx="943">
                  <c:v>-1.0485500000000001</c:v>
                </c:pt>
                <c:pt idx="944">
                  <c:v>-1.0484100000000001</c:v>
                </c:pt>
                <c:pt idx="945">
                  <c:v>-1.0478699999999928</c:v>
                </c:pt>
                <c:pt idx="946">
                  <c:v>-1.0475999999999928</c:v>
                </c:pt>
                <c:pt idx="947">
                  <c:v>-1.04738</c:v>
                </c:pt>
                <c:pt idx="948">
                  <c:v>-1.04698</c:v>
                </c:pt>
                <c:pt idx="949">
                  <c:v>-1.0457399999999932</c:v>
                </c:pt>
                <c:pt idx="950">
                  <c:v>-1.0448199999999999</c:v>
                </c:pt>
                <c:pt idx="951">
                  <c:v>-1.042629999999994</c:v>
                </c:pt>
                <c:pt idx="952">
                  <c:v>-1.04216</c:v>
                </c:pt>
                <c:pt idx="953">
                  <c:v>-1.0389299999999932</c:v>
                </c:pt>
                <c:pt idx="954">
                  <c:v>-1.03711</c:v>
                </c:pt>
                <c:pt idx="955">
                  <c:v>-1.03485</c:v>
                </c:pt>
                <c:pt idx="956">
                  <c:v>-1.0343899999999999</c:v>
                </c:pt>
                <c:pt idx="957">
                  <c:v>-1.033989999999994</c:v>
                </c:pt>
                <c:pt idx="958">
                  <c:v>-1.0327999999999939</c:v>
                </c:pt>
                <c:pt idx="959">
                  <c:v>-1.0318799999999932</c:v>
                </c:pt>
                <c:pt idx="960">
                  <c:v>-1.0299499999999933</c:v>
                </c:pt>
                <c:pt idx="961">
                  <c:v>-1.0284</c:v>
                </c:pt>
                <c:pt idx="962">
                  <c:v>-1.0254599999999998</c:v>
                </c:pt>
                <c:pt idx="963">
                  <c:v>-1.02505</c:v>
                </c:pt>
                <c:pt idx="964">
                  <c:v>-1.02484</c:v>
                </c:pt>
                <c:pt idx="965">
                  <c:v>-1.0244899999999999</c:v>
                </c:pt>
                <c:pt idx="966">
                  <c:v>-1.0239399999999927</c:v>
                </c:pt>
                <c:pt idx="967">
                  <c:v>-1.0215699999999928</c:v>
                </c:pt>
                <c:pt idx="968">
                  <c:v>-1.0185500000000001</c:v>
                </c:pt>
                <c:pt idx="969">
                  <c:v>-1.0159099999999928</c:v>
                </c:pt>
                <c:pt idx="970">
                  <c:v>-1.0114599999999998</c:v>
                </c:pt>
                <c:pt idx="971">
                  <c:v>-1.0112599999999998</c:v>
                </c:pt>
                <c:pt idx="972">
                  <c:v>-1.01101</c:v>
                </c:pt>
                <c:pt idx="973">
                  <c:v>-1.01067</c:v>
                </c:pt>
                <c:pt idx="974">
                  <c:v>-1.0095899999999998</c:v>
                </c:pt>
                <c:pt idx="975">
                  <c:v>-1.0057799999999932</c:v>
                </c:pt>
                <c:pt idx="976">
                  <c:v>-1.00264</c:v>
                </c:pt>
                <c:pt idx="977">
                  <c:v>-1.00234</c:v>
                </c:pt>
                <c:pt idx="978">
                  <c:v>-0.999884</c:v>
                </c:pt>
                <c:pt idx="979">
                  <c:v>-0.99747399999999653</c:v>
                </c:pt>
                <c:pt idx="980">
                  <c:v>-0.9960599999999995</c:v>
                </c:pt>
                <c:pt idx="981">
                  <c:v>-0.99492800000000003</c:v>
                </c:pt>
                <c:pt idx="982">
                  <c:v>-0.99312699999999665</c:v>
                </c:pt>
                <c:pt idx="983">
                  <c:v>-0.99099099999999996</c:v>
                </c:pt>
                <c:pt idx="984">
                  <c:v>-0.99029400000000001</c:v>
                </c:pt>
                <c:pt idx="985">
                  <c:v>-0.98990999999999996</c:v>
                </c:pt>
                <c:pt idx="986">
                  <c:v>-0.988976999999997</c:v>
                </c:pt>
                <c:pt idx="987">
                  <c:v>-0.98788500000000001</c:v>
                </c:pt>
                <c:pt idx="988">
                  <c:v>-0.9876239999999995</c:v>
                </c:pt>
                <c:pt idx="989">
                  <c:v>-0.98703199999999958</c:v>
                </c:pt>
                <c:pt idx="990">
                  <c:v>-0.98591599999999957</c:v>
                </c:pt>
                <c:pt idx="991">
                  <c:v>-0.98288399999999665</c:v>
                </c:pt>
                <c:pt idx="992">
                  <c:v>-0.98192299999999699</c:v>
                </c:pt>
                <c:pt idx="993">
                  <c:v>-0.98190100000000002</c:v>
                </c:pt>
                <c:pt idx="994">
                  <c:v>-0.98163500000000004</c:v>
                </c:pt>
                <c:pt idx="995">
                  <c:v>-0.97805199999999992</c:v>
                </c:pt>
                <c:pt idx="996">
                  <c:v>-0.97769399999999984</c:v>
                </c:pt>
                <c:pt idx="997">
                  <c:v>-0.97666799999999987</c:v>
                </c:pt>
                <c:pt idx="998">
                  <c:v>-0.97607299999999986</c:v>
                </c:pt>
                <c:pt idx="999">
                  <c:v>-0.97600100000000323</c:v>
                </c:pt>
                <c:pt idx="1000">
                  <c:v>-0.97132399999999974</c:v>
                </c:pt>
                <c:pt idx="1001">
                  <c:v>-0.97111399999999981</c:v>
                </c:pt>
                <c:pt idx="1002">
                  <c:v>-0.97088199999999991</c:v>
                </c:pt>
                <c:pt idx="1003">
                  <c:v>-0.97038899999999939</c:v>
                </c:pt>
                <c:pt idx="1004">
                  <c:v>-0.9696410000000053</c:v>
                </c:pt>
                <c:pt idx="1005">
                  <c:v>-0.96590399999999998</c:v>
                </c:pt>
                <c:pt idx="1006">
                  <c:v>-0.96504200000000062</c:v>
                </c:pt>
                <c:pt idx="1007">
                  <c:v>-0.96494000000000335</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-0.93709900000000335</c:v>
                </c:pt>
                <c:pt idx="1022">
                  <c:v>-0.93423800000000001</c:v>
                </c:pt>
                <c:pt idx="1023">
                  <c:v>-0.93364800000000392</c:v>
                </c:pt>
                <c:pt idx="1024">
                  <c:v>-0.93153799999999665</c:v>
                </c:pt>
                <c:pt idx="1025">
                  <c:v>-0.93072100000000335</c:v>
                </c:pt>
                <c:pt idx="1026">
                  <c:v>-0.929234</c:v>
                </c:pt>
                <c:pt idx="1027">
                  <c:v>-0.92887799999999998</c:v>
                </c:pt>
                <c:pt idx="1028">
                  <c:v>-0.92422000000000004</c:v>
                </c:pt>
                <c:pt idx="1029">
                  <c:v>-0.92333399999999699</c:v>
                </c:pt>
                <c:pt idx="1030">
                  <c:v>-0.92116100000000001</c:v>
                </c:pt>
                <c:pt idx="1031">
                  <c:v>-0.91828900000000002</c:v>
                </c:pt>
                <c:pt idx="1032">
                  <c:v>-0.91806399999999699</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-0.90379900000000335</c:v>
                </c:pt>
                <c:pt idx="1042">
                  <c:v>-0.90350900000000001</c:v>
                </c:pt>
                <c:pt idx="1043">
                  <c:v>-0.89904200000000012</c:v>
                </c:pt>
                <c:pt idx="1044">
                  <c:v>-0.89850399999999675</c:v>
                </c:pt>
                <c:pt idx="1045">
                  <c:v>-0.89835399999999677</c:v>
                </c:pt>
                <c:pt idx="1046">
                  <c:v>-0.89569100000000346</c:v>
                </c:pt>
                <c:pt idx="1047">
                  <c:v>-0.89374600000000015</c:v>
                </c:pt>
                <c:pt idx="1048">
                  <c:v>-0.89335100000000012</c:v>
                </c:pt>
                <c:pt idx="1049">
                  <c:v>-0.89075800000000027</c:v>
                </c:pt>
                <c:pt idx="1050">
                  <c:v>-0.89016799999999618</c:v>
                </c:pt>
                <c:pt idx="1051">
                  <c:v>-0.88873200000000008</c:v>
                </c:pt>
                <c:pt idx="1052">
                  <c:v>-0.88676800000000011</c:v>
                </c:pt>
                <c:pt idx="1053">
                  <c:v>-0.88463400000000014</c:v>
                </c:pt>
                <c:pt idx="1054">
                  <c:v>-0.88418799999999675</c:v>
                </c:pt>
                <c:pt idx="1055">
                  <c:v>-0.88359100000000013</c:v>
                </c:pt>
                <c:pt idx="1056">
                  <c:v>-0.8813259999999995</c:v>
                </c:pt>
                <c:pt idx="1057">
                  <c:v>-0.87997499999999995</c:v>
                </c:pt>
                <c:pt idx="1058">
                  <c:v>-0.87758899999999951</c:v>
                </c:pt>
                <c:pt idx="1059">
                  <c:v>-0.872062</c:v>
                </c:pt>
                <c:pt idx="1060">
                  <c:v>-0.86874400000000462</c:v>
                </c:pt>
                <c:pt idx="1061">
                  <c:v>-0.86795299999999997</c:v>
                </c:pt>
                <c:pt idx="1062">
                  <c:v>-0.86410299999999951</c:v>
                </c:pt>
                <c:pt idx="1063">
                  <c:v>-0.86091899999999999</c:v>
                </c:pt>
                <c:pt idx="1064">
                  <c:v>-0.860205000000003</c:v>
                </c:pt>
                <c:pt idx="1065">
                  <c:v>-0.86006700000000003</c:v>
                </c:pt>
                <c:pt idx="1066">
                  <c:v>-0.85697299999999998</c:v>
                </c:pt>
                <c:pt idx="1067">
                  <c:v>-0.85370400000000335</c:v>
                </c:pt>
                <c:pt idx="1068">
                  <c:v>-0.852630000000003</c:v>
                </c:pt>
                <c:pt idx="1069">
                  <c:v>-0.85233400000000004</c:v>
                </c:pt>
                <c:pt idx="1070">
                  <c:v>-0.85159899999999999</c:v>
                </c:pt>
                <c:pt idx="1071">
                  <c:v>-0.85144900000000334</c:v>
                </c:pt>
                <c:pt idx="1072">
                  <c:v>-0.85116000000000003</c:v>
                </c:pt>
                <c:pt idx="1073">
                  <c:v>-0.85114500000000393</c:v>
                </c:pt>
                <c:pt idx="1074">
                  <c:v>-0.84842700000000004</c:v>
                </c:pt>
                <c:pt idx="1075">
                  <c:v>-0.84766399999999997</c:v>
                </c:pt>
                <c:pt idx="1076">
                  <c:v>-0.84670699999999999</c:v>
                </c:pt>
                <c:pt idx="1077">
                  <c:v>-0.84529299999999996</c:v>
                </c:pt>
                <c:pt idx="1078">
                  <c:v>-0.84369400000000405</c:v>
                </c:pt>
                <c:pt idx="1079">
                  <c:v>-0.84075599999999995</c:v>
                </c:pt>
                <c:pt idx="1080">
                  <c:v>-0.835556999999997</c:v>
                </c:pt>
                <c:pt idx="1081">
                  <c:v>-0.83472100000000393</c:v>
                </c:pt>
                <c:pt idx="1082">
                  <c:v>-0.83303099999999997</c:v>
                </c:pt>
                <c:pt idx="1083">
                  <c:v>-0.83059099999999997</c:v>
                </c:pt>
                <c:pt idx="1084">
                  <c:v>-0.82637099999999997</c:v>
                </c:pt>
                <c:pt idx="1085">
                  <c:v>-0.82408000000000003</c:v>
                </c:pt>
                <c:pt idx="1086">
                  <c:v>-0.82406400000000002</c:v>
                </c:pt>
                <c:pt idx="1087">
                  <c:v>-0.82346399999999653</c:v>
                </c:pt>
                <c:pt idx="1088">
                  <c:v>-0.82282200000000005</c:v>
                </c:pt>
                <c:pt idx="1089">
                  <c:v>-0.82274200000000064</c:v>
                </c:pt>
                <c:pt idx="1090">
                  <c:v>-0.81596199999999997</c:v>
                </c:pt>
                <c:pt idx="1091">
                  <c:v>-0.814962999999997</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-0.79667900000000391</c:v>
                </c:pt>
                <c:pt idx="1100">
                  <c:v>-0.79589600000000005</c:v>
                </c:pt>
                <c:pt idx="1101">
                  <c:v>-0.79294100000000334</c:v>
                </c:pt>
                <c:pt idx="1102">
                  <c:v>-0.79279100000000369</c:v>
                </c:pt>
                <c:pt idx="1103">
                  <c:v>-0.79084699999999997</c:v>
                </c:pt>
                <c:pt idx="1104">
                  <c:v>-0.78566599999999998</c:v>
                </c:pt>
                <c:pt idx="1105">
                  <c:v>-0.78246399999999561</c:v>
                </c:pt>
                <c:pt idx="1106">
                  <c:v>-0.77861600000000064</c:v>
                </c:pt>
                <c:pt idx="1107">
                  <c:v>-0.77759199999999984</c:v>
                </c:pt>
                <c:pt idx="1108">
                  <c:v>-0.77717200000000064</c:v>
                </c:pt>
                <c:pt idx="1109">
                  <c:v>-0.77419800000000383</c:v>
                </c:pt>
                <c:pt idx="1110">
                  <c:v>-0.77252199999999993</c:v>
                </c:pt>
                <c:pt idx="1111">
                  <c:v>-0.77059599999999984</c:v>
                </c:pt>
                <c:pt idx="1112">
                  <c:v>-0.75795800000000335</c:v>
                </c:pt>
                <c:pt idx="1113">
                  <c:v>-0.75678199999999995</c:v>
                </c:pt>
                <c:pt idx="1114">
                  <c:v>-0.75381200000000004</c:v>
                </c:pt>
                <c:pt idx="1115">
                  <c:v>-0.74893799999999999</c:v>
                </c:pt>
                <c:pt idx="1116">
                  <c:v>-0.74509600000000065</c:v>
                </c:pt>
                <c:pt idx="1117">
                  <c:v>-0.74391600000000002</c:v>
                </c:pt>
                <c:pt idx="1118">
                  <c:v>-0.74194100000000462</c:v>
                </c:pt>
                <c:pt idx="1119">
                  <c:v>-0.73980299999999999</c:v>
                </c:pt>
                <c:pt idx="1120">
                  <c:v>-0.73884600000000333</c:v>
                </c:pt>
                <c:pt idx="1121">
                  <c:v>-0.73697500000000393</c:v>
                </c:pt>
                <c:pt idx="1122">
                  <c:v>-0.73648100000000005</c:v>
                </c:pt>
                <c:pt idx="1123">
                  <c:v>-0.73614299999999999</c:v>
                </c:pt>
                <c:pt idx="1124">
                  <c:v>-0.73457600000000001</c:v>
                </c:pt>
                <c:pt idx="1125">
                  <c:v>-0.73217200000000005</c:v>
                </c:pt>
                <c:pt idx="1126">
                  <c:v>-0.72826900000000061</c:v>
                </c:pt>
                <c:pt idx="1127">
                  <c:v>-0.72689800000000393</c:v>
                </c:pt>
                <c:pt idx="1128">
                  <c:v>-0.72500000000000064</c:v>
                </c:pt>
                <c:pt idx="1129">
                  <c:v>-0.72420499999999999</c:v>
                </c:pt>
                <c:pt idx="1130">
                  <c:v>-0.72320499999999999</c:v>
                </c:pt>
                <c:pt idx="1131">
                  <c:v>-0.72137899999999999</c:v>
                </c:pt>
                <c:pt idx="1132">
                  <c:v>-0.72074800000000405</c:v>
                </c:pt>
                <c:pt idx="1133">
                  <c:v>-0.71381700000000003</c:v>
                </c:pt>
                <c:pt idx="1134">
                  <c:v>-0.713086</c:v>
                </c:pt>
                <c:pt idx="1135">
                  <c:v>-0.71303499999999997</c:v>
                </c:pt>
                <c:pt idx="1136">
                  <c:v>-0.71295900000000334</c:v>
                </c:pt>
                <c:pt idx="1137">
                  <c:v>-0.71219900000000391</c:v>
                </c:pt>
                <c:pt idx="1138">
                  <c:v>-0.711615000000003</c:v>
                </c:pt>
                <c:pt idx="1139">
                  <c:v>-0.71013800000000005</c:v>
                </c:pt>
                <c:pt idx="1140">
                  <c:v>-0.709816</c:v>
                </c:pt>
                <c:pt idx="1141">
                  <c:v>-0.70912799999999998</c:v>
                </c:pt>
                <c:pt idx="1142">
                  <c:v>-0.70682699999999998</c:v>
                </c:pt>
                <c:pt idx="1143">
                  <c:v>-0.705677000000003</c:v>
                </c:pt>
                <c:pt idx="1144">
                  <c:v>-0.70298899999999998</c:v>
                </c:pt>
                <c:pt idx="1145">
                  <c:v>-0.70068600000000003</c:v>
                </c:pt>
                <c:pt idx="1146">
                  <c:v>-0.69876200000000011</c:v>
                </c:pt>
                <c:pt idx="1147">
                  <c:v>-0.69847700000000013</c:v>
                </c:pt>
                <c:pt idx="1148">
                  <c:v>-0.69839700000000027</c:v>
                </c:pt>
                <c:pt idx="1149">
                  <c:v>-0.69641799999999676</c:v>
                </c:pt>
                <c:pt idx="1150">
                  <c:v>-0.69442200000000009</c:v>
                </c:pt>
                <c:pt idx="1151">
                  <c:v>-0.68402700000000027</c:v>
                </c:pt>
                <c:pt idx="1152">
                  <c:v>-0.68256199999999956</c:v>
                </c:pt>
                <c:pt idx="1153">
                  <c:v>-0.68209100000000344</c:v>
                </c:pt>
                <c:pt idx="1154">
                  <c:v>-0.68064800000000403</c:v>
                </c:pt>
                <c:pt idx="1155">
                  <c:v>-0.68033800000000011</c:v>
                </c:pt>
                <c:pt idx="1156">
                  <c:v>-0.67976099999999995</c:v>
                </c:pt>
                <c:pt idx="1157">
                  <c:v>-0.67900000000000393</c:v>
                </c:pt>
                <c:pt idx="1158">
                  <c:v>-0.67870100000000599</c:v>
                </c:pt>
                <c:pt idx="1159">
                  <c:v>-0.67559200000000064</c:v>
                </c:pt>
                <c:pt idx="1160">
                  <c:v>-0.67358300000000004</c:v>
                </c:pt>
                <c:pt idx="1161">
                  <c:v>-0.67071800000000392</c:v>
                </c:pt>
                <c:pt idx="1162">
                  <c:v>-0.66898400000000369</c:v>
                </c:pt>
                <c:pt idx="1163">
                  <c:v>-0.66667900000000679</c:v>
                </c:pt>
                <c:pt idx="1164">
                  <c:v>-0.66657699999999998</c:v>
                </c:pt>
                <c:pt idx="1165">
                  <c:v>-0.66371600000000064</c:v>
                </c:pt>
                <c:pt idx="1166">
                  <c:v>-0.66293299999999999</c:v>
                </c:pt>
                <c:pt idx="1167">
                  <c:v>-0.66137800000000335</c:v>
                </c:pt>
                <c:pt idx="1168">
                  <c:v>-0.66131399999999996</c:v>
                </c:pt>
                <c:pt idx="1169">
                  <c:v>-0.65963799999999995</c:v>
                </c:pt>
                <c:pt idx="1170">
                  <c:v>-0.65882300000000393</c:v>
                </c:pt>
                <c:pt idx="1171">
                  <c:v>-0.65798000000000334</c:v>
                </c:pt>
                <c:pt idx="1172">
                  <c:v>-0.65364000000000599</c:v>
                </c:pt>
                <c:pt idx="1173">
                  <c:v>-0.65332600000000063</c:v>
                </c:pt>
                <c:pt idx="1174">
                  <c:v>-0.64790499999999995</c:v>
                </c:pt>
                <c:pt idx="1175">
                  <c:v>-0.64640299999999951</c:v>
                </c:pt>
                <c:pt idx="1176">
                  <c:v>-0.64384000000000485</c:v>
                </c:pt>
                <c:pt idx="1177">
                  <c:v>-0.63935200000000003</c:v>
                </c:pt>
                <c:pt idx="1178">
                  <c:v>-0.6370450000000053</c:v>
                </c:pt>
                <c:pt idx="1179">
                  <c:v>-0.63689500000000543</c:v>
                </c:pt>
                <c:pt idx="1180">
                  <c:v>-0.63211200000000001</c:v>
                </c:pt>
                <c:pt idx="1181">
                  <c:v>-0.630745000000006</c:v>
                </c:pt>
                <c:pt idx="1182">
                  <c:v>-0.62714600000000065</c:v>
                </c:pt>
                <c:pt idx="1183">
                  <c:v>-0.62286300000000061</c:v>
                </c:pt>
                <c:pt idx="1184">
                  <c:v>-0.62219300000000299</c:v>
                </c:pt>
                <c:pt idx="1185">
                  <c:v>-0.62163000000000335</c:v>
                </c:pt>
                <c:pt idx="1186">
                  <c:v>-0.60973500000000391</c:v>
                </c:pt>
                <c:pt idx="1187">
                  <c:v>-0.60540899999999997</c:v>
                </c:pt>
                <c:pt idx="1188">
                  <c:v>-0.60493100000000299</c:v>
                </c:pt>
                <c:pt idx="1189">
                  <c:v>-0.59852899999999676</c:v>
                </c:pt>
                <c:pt idx="1190">
                  <c:v>-0.59614500000000015</c:v>
                </c:pt>
                <c:pt idx="1191">
                  <c:v>-0.59552499999999675</c:v>
                </c:pt>
                <c:pt idx="1192">
                  <c:v>-0.59518699999999547</c:v>
                </c:pt>
                <c:pt idx="1193">
                  <c:v>-0.5905489999999971</c:v>
                </c:pt>
                <c:pt idx="1194">
                  <c:v>-0.59004000000000012</c:v>
                </c:pt>
                <c:pt idx="1195">
                  <c:v>-0.58991199999999711</c:v>
                </c:pt>
                <c:pt idx="1196">
                  <c:v>-0.58703299999999548</c:v>
                </c:pt>
                <c:pt idx="1197">
                  <c:v>-0.58559599999999956</c:v>
                </c:pt>
                <c:pt idx="1198">
                  <c:v>-0.58511199999999641</c:v>
                </c:pt>
                <c:pt idx="1199">
                  <c:v>-0.5841839999999956</c:v>
                </c:pt>
                <c:pt idx="1200">
                  <c:v>-0.58338199999999618</c:v>
                </c:pt>
                <c:pt idx="1201">
                  <c:v>-0.58327799999999619</c:v>
                </c:pt>
                <c:pt idx="1202">
                  <c:v>-0.58177200000000007</c:v>
                </c:pt>
                <c:pt idx="1203">
                  <c:v>-0.58071099999999676</c:v>
                </c:pt>
                <c:pt idx="1204">
                  <c:v>-0.58004000000000011</c:v>
                </c:pt>
                <c:pt idx="1205">
                  <c:v>-0.57977299999999998</c:v>
                </c:pt>
                <c:pt idx="1206">
                  <c:v>-0.57772400000000335</c:v>
                </c:pt>
                <c:pt idx="1207">
                  <c:v>-0.5728529999999995</c:v>
                </c:pt>
                <c:pt idx="1208">
                  <c:v>-0.57277800000000334</c:v>
                </c:pt>
                <c:pt idx="1209">
                  <c:v>-0.57154000000000005</c:v>
                </c:pt>
                <c:pt idx="1210">
                  <c:v>-0.56982100000000346</c:v>
                </c:pt>
                <c:pt idx="1211">
                  <c:v>-0.56923800000000002</c:v>
                </c:pt>
                <c:pt idx="1212">
                  <c:v>-0.56878499999999999</c:v>
                </c:pt>
                <c:pt idx="1213">
                  <c:v>-0.56758599999999959</c:v>
                </c:pt>
                <c:pt idx="1214">
                  <c:v>-0.55962100000000392</c:v>
                </c:pt>
                <c:pt idx="1215">
                  <c:v>-0.55811299999999653</c:v>
                </c:pt>
                <c:pt idx="1216">
                  <c:v>-0.55774699999999999</c:v>
                </c:pt>
                <c:pt idx="1217">
                  <c:v>-0.557414999999997</c:v>
                </c:pt>
                <c:pt idx="1218">
                  <c:v>-0.55553699999999606</c:v>
                </c:pt>
                <c:pt idx="1219">
                  <c:v>-0.55310000000000004</c:v>
                </c:pt>
                <c:pt idx="1220">
                  <c:v>-0.549705000000003</c:v>
                </c:pt>
                <c:pt idx="1221">
                  <c:v>-0.54633399999999666</c:v>
                </c:pt>
                <c:pt idx="1222">
                  <c:v>-0.54428500000000002</c:v>
                </c:pt>
                <c:pt idx="1223">
                  <c:v>-0.53751899999999653</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-0.49040200000000167</c:v>
                </c:pt>
                <c:pt idx="1241">
                  <c:v>-0.4891950000000001</c:v>
                </c:pt>
                <c:pt idx="1242">
                  <c:v>-0.48636700000000038</c:v>
                </c:pt>
                <c:pt idx="1243">
                  <c:v>-0.47881500000000032</c:v>
                </c:pt>
                <c:pt idx="1244">
                  <c:v>-0.47837000000000196</c:v>
                </c:pt>
                <c:pt idx="1245">
                  <c:v>-0.46889500000000001</c:v>
                </c:pt>
                <c:pt idx="1246">
                  <c:v>-0.46868800000000038</c:v>
                </c:pt>
                <c:pt idx="1247">
                  <c:v>-0.4658890000000015</c:v>
                </c:pt>
                <c:pt idx="1248">
                  <c:v>-0.46570900000000004</c:v>
                </c:pt>
                <c:pt idx="1249">
                  <c:v>-0.45675400000000005</c:v>
                </c:pt>
                <c:pt idx="1250">
                  <c:v>-0.45636500000000002</c:v>
                </c:pt>
                <c:pt idx="1251">
                  <c:v>-0.45447200000000032</c:v>
                </c:pt>
                <c:pt idx="1252">
                  <c:v>-0.45092200000000032</c:v>
                </c:pt>
                <c:pt idx="1253">
                  <c:v>-0.44480500000000006</c:v>
                </c:pt>
                <c:pt idx="1254">
                  <c:v>-0.44442900000000007</c:v>
                </c:pt>
                <c:pt idx="1255">
                  <c:v>-0.44305700000000009</c:v>
                </c:pt>
                <c:pt idx="1256">
                  <c:v>-0.43909500000000001</c:v>
                </c:pt>
                <c:pt idx="1257">
                  <c:v>-0.43689900000000031</c:v>
                </c:pt>
                <c:pt idx="1258">
                  <c:v>-0.4362990000000001</c:v>
                </c:pt>
                <c:pt idx="1259">
                  <c:v>-0.43187700000000168</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-0.38333000000000167</c:v>
                </c:pt>
                <c:pt idx="1270">
                  <c:v>-0.38297700000000168</c:v>
                </c:pt>
                <c:pt idx="1271">
                  <c:v>-0.38131700000000196</c:v>
                </c:pt>
                <c:pt idx="1272">
                  <c:v>-0.37937800000000277</c:v>
                </c:pt>
                <c:pt idx="1273">
                  <c:v>-0.3783300000000015</c:v>
                </c:pt>
                <c:pt idx="1274">
                  <c:v>-0.3757930000000001</c:v>
                </c:pt>
                <c:pt idx="1275">
                  <c:v>-0.37317600000000167</c:v>
                </c:pt>
                <c:pt idx="1276">
                  <c:v>-0.37121300000000002</c:v>
                </c:pt>
                <c:pt idx="1277">
                  <c:v>-0.3689500000000015</c:v>
                </c:pt>
                <c:pt idx="1278">
                  <c:v>-0.36736800000000225</c:v>
                </c:pt>
                <c:pt idx="1279">
                  <c:v>-0.36723</c:v>
                </c:pt>
                <c:pt idx="1280">
                  <c:v>-0.3652880000000015</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-0.34331700000000037</c:v>
                </c:pt>
                <c:pt idx="1289">
                  <c:v>-0.34237300000000037</c:v>
                </c:pt>
                <c:pt idx="1290">
                  <c:v>-0.33786100000000197</c:v>
                </c:pt>
                <c:pt idx="1291">
                  <c:v>-0.33712400000000226</c:v>
                </c:pt>
                <c:pt idx="1292">
                  <c:v>-0.3313840000000034</c:v>
                </c:pt>
                <c:pt idx="1293">
                  <c:v>-0.33096400000000226</c:v>
                </c:pt>
                <c:pt idx="1294">
                  <c:v>-0.3283490000000015</c:v>
                </c:pt>
                <c:pt idx="1295">
                  <c:v>-0.32774200000000031</c:v>
                </c:pt>
                <c:pt idx="1296">
                  <c:v>-0.32749600000000167</c:v>
                </c:pt>
                <c:pt idx="1297">
                  <c:v>-0.327295</c:v>
                </c:pt>
                <c:pt idx="1298">
                  <c:v>-0.32600500000000032</c:v>
                </c:pt>
                <c:pt idx="1299">
                  <c:v>-0.32437500000000197</c:v>
                </c:pt>
                <c:pt idx="1300">
                  <c:v>-0.32346600000000225</c:v>
                </c:pt>
                <c:pt idx="1301">
                  <c:v>-0.31966300000000031</c:v>
                </c:pt>
                <c:pt idx="1302">
                  <c:v>-0.31879200000000002</c:v>
                </c:pt>
                <c:pt idx="1303">
                  <c:v>-0.31461100000000031</c:v>
                </c:pt>
                <c:pt idx="1304">
                  <c:v>-0.30984200000000167</c:v>
                </c:pt>
                <c:pt idx="1305">
                  <c:v>-0.30976100000000001</c:v>
                </c:pt>
                <c:pt idx="1306">
                  <c:v>-0.30717300000000008</c:v>
                </c:pt>
                <c:pt idx="1307">
                  <c:v>-0.305091</c:v>
                </c:pt>
                <c:pt idx="1308">
                  <c:v>-0.30450100000000002</c:v>
                </c:pt>
                <c:pt idx="1309">
                  <c:v>-0.30290200000000167</c:v>
                </c:pt>
                <c:pt idx="1310">
                  <c:v>-0.30167200000000038</c:v>
                </c:pt>
                <c:pt idx="1311">
                  <c:v>-0.29680500000000032</c:v>
                </c:pt>
                <c:pt idx="1312">
                  <c:v>-0.29479300000000003</c:v>
                </c:pt>
                <c:pt idx="1313">
                  <c:v>-0.29313500000000003</c:v>
                </c:pt>
                <c:pt idx="1314">
                  <c:v>-0.29269600000000001</c:v>
                </c:pt>
                <c:pt idx="1315">
                  <c:v>-0.29197400000000168</c:v>
                </c:pt>
                <c:pt idx="1316">
                  <c:v>-0.29139800000000032</c:v>
                </c:pt>
                <c:pt idx="1317">
                  <c:v>-0.29130000000000161</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-0.24092700000000081</c:v>
                </c:pt>
                <c:pt idx="1330">
                  <c:v>-0.24021100000000092</c:v>
                </c:pt>
                <c:pt idx="1331">
                  <c:v>-0.2326</c:v>
                </c:pt>
                <c:pt idx="1332">
                  <c:v>-0.23239899999999999</c:v>
                </c:pt>
                <c:pt idx="1333">
                  <c:v>-0.22841300000000092</c:v>
                </c:pt>
                <c:pt idx="1334">
                  <c:v>-0.22416800000000003</c:v>
                </c:pt>
                <c:pt idx="1335">
                  <c:v>-0.22338200000000002</c:v>
                </c:pt>
                <c:pt idx="1336">
                  <c:v>-0.21613399999999999</c:v>
                </c:pt>
                <c:pt idx="1337">
                  <c:v>-0.21074600000000124</c:v>
                </c:pt>
                <c:pt idx="1338">
                  <c:v>-0.21027000000000001</c:v>
                </c:pt>
                <c:pt idx="1339">
                  <c:v>-0.208675</c:v>
                </c:pt>
                <c:pt idx="1340">
                  <c:v>-0.20286100000000001</c:v>
                </c:pt>
                <c:pt idx="1341">
                  <c:v>-0.19415000000000002</c:v>
                </c:pt>
                <c:pt idx="1342">
                  <c:v>-0.19048900000000005</c:v>
                </c:pt>
                <c:pt idx="1343">
                  <c:v>-0.18608000000000041</c:v>
                </c:pt>
                <c:pt idx="1344">
                  <c:v>-0.18264100000000041</c:v>
                </c:pt>
                <c:pt idx="1345">
                  <c:v>-0.17851300000000092</c:v>
                </c:pt>
                <c:pt idx="1346">
                  <c:v>-0.17664400000000041</c:v>
                </c:pt>
                <c:pt idx="1347">
                  <c:v>-0.17454100000000081</c:v>
                </c:pt>
                <c:pt idx="1348">
                  <c:v>-0.17352500000000001</c:v>
                </c:pt>
                <c:pt idx="1349">
                  <c:v>-0.17338700000000001</c:v>
                </c:pt>
                <c:pt idx="1350">
                  <c:v>-0.16143600000000044</c:v>
                </c:pt>
                <c:pt idx="1351">
                  <c:v>-0.16031600000000001</c:v>
                </c:pt>
                <c:pt idx="1352">
                  <c:v>-0.14855599999999999</c:v>
                </c:pt>
                <c:pt idx="1353">
                  <c:v>-0.14690100000000081</c:v>
                </c:pt>
                <c:pt idx="1354">
                  <c:v>-0.142677</c:v>
                </c:pt>
                <c:pt idx="1355">
                  <c:v>-0.13175999999999999</c:v>
                </c:pt>
                <c:pt idx="1356">
                  <c:v>-0.13139200000000001</c:v>
                </c:pt>
                <c:pt idx="1357">
                  <c:v>-0.11667900000000002</c:v>
                </c:pt>
                <c:pt idx="1358">
                  <c:v>-0.11638999999999947</c:v>
                </c:pt>
                <c:pt idx="1359">
                  <c:v>-0.11613900000000003</c:v>
                </c:pt>
                <c:pt idx="1360">
                  <c:v>-0.11285500000000001</c:v>
                </c:pt>
                <c:pt idx="1361">
                  <c:v>-0.10711900000000002</c:v>
                </c:pt>
                <c:pt idx="1362">
                  <c:v>-0.105977</c:v>
                </c:pt>
                <c:pt idx="1363">
                  <c:v>-9.5240000000000005E-2</c:v>
                </c:pt>
                <c:pt idx="1364">
                  <c:v>-9.4965000000000591E-2</c:v>
                </c:pt>
                <c:pt idx="1365">
                  <c:v>-9.3855000000000882E-2</c:v>
                </c:pt>
                <c:pt idx="1366">
                  <c:v>-9.0888000000000024E-2</c:v>
                </c:pt>
                <c:pt idx="1367">
                  <c:v>-8.8820000000000662E-2</c:v>
                </c:pt>
                <c:pt idx="1368">
                  <c:v>-7.9607000000000067E-2</c:v>
                </c:pt>
                <c:pt idx="1369">
                  <c:v>-7.6113000000000028E-2</c:v>
                </c:pt>
                <c:pt idx="1370">
                  <c:v>-7.3762000000000022E-2</c:v>
                </c:pt>
                <c:pt idx="1371">
                  <c:v>-6.5991000000000022E-2</c:v>
                </c:pt>
                <c:pt idx="1372">
                  <c:v>-6.592400000000001E-2</c:v>
                </c:pt>
                <c:pt idx="1373">
                  <c:v>-5.7426000000000019E-2</c:v>
                </c:pt>
                <c:pt idx="1374">
                  <c:v>-5.6957000000000008E-2</c:v>
                </c:pt>
                <c:pt idx="1375">
                  <c:v>-5.4646000000000021E-2</c:v>
                </c:pt>
                <c:pt idx="1376">
                  <c:v>-5.3679999999999985E-2</c:v>
                </c:pt>
                <c:pt idx="1377">
                  <c:v>-5.1015000000000019E-2</c:v>
                </c:pt>
                <c:pt idx="1378">
                  <c:v>-3.9215000000000055E-2</c:v>
                </c:pt>
                <c:pt idx="1379">
                  <c:v>-3.4314000000000004E-2</c:v>
                </c:pt>
                <c:pt idx="1380">
                  <c:v>-3.0840000000000058E-2</c:v>
                </c:pt>
                <c:pt idx="1381">
                  <c:v>-2.2170000000000002E-2</c:v>
                </c:pt>
                <c:pt idx="1382">
                  <c:v>-1.8215000000000002E-2</c:v>
                </c:pt>
                <c:pt idx="1383">
                  <c:v>-1.5278999999999996E-2</c:v>
                </c:pt>
                <c:pt idx="1384">
                  <c:v>-9.4210000000000023E-3</c:v>
                </c:pt>
                <c:pt idx="1385">
                  <c:v>-8.4790000000000264E-3</c:v>
                </c:pt>
                <c:pt idx="1386">
                  <c:v>-5.3790000000000374E-3</c:v>
                </c:pt>
                <c:pt idx="1387">
                  <c:v>2.4800000000000056E-3</c:v>
                </c:pt>
                <c:pt idx="1388">
                  <c:v>3.9350000000000001E-3</c:v>
                </c:pt>
                <c:pt idx="1389">
                  <c:v>1.3698999999999998E-2</c:v>
                </c:pt>
                <c:pt idx="1390">
                  <c:v>1.6293999999999999E-2</c:v>
                </c:pt>
                <c:pt idx="1391">
                  <c:v>2.153900000000001E-2</c:v>
                </c:pt>
                <c:pt idx="1392">
                  <c:v>3.3101999999999999E-2</c:v>
                </c:pt>
                <c:pt idx="1393">
                  <c:v>3.9009000000000016E-2</c:v>
                </c:pt>
                <c:pt idx="1394">
                  <c:v>4.1236000000000002E-2</c:v>
                </c:pt>
                <c:pt idx="1395">
                  <c:v>5.3329000000000008E-2</c:v>
                </c:pt>
                <c:pt idx="1396">
                  <c:v>5.6899000000000019E-2</c:v>
                </c:pt>
                <c:pt idx="1397">
                  <c:v>5.7184000000000026E-2</c:v>
                </c:pt>
                <c:pt idx="1398">
                  <c:v>5.9844000000000036E-2</c:v>
                </c:pt>
                <c:pt idx="1399">
                  <c:v>6.1715000000000027E-2</c:v>
                </c:pt>
                <c:pt idx="1400">
                  <c:v>7.464800000000002E-2</c:v>
                </c:pt>
                <c:pt idx="1401">
                  <c:v>7.8330000000000025E-2</c:v>
                </c:pt>
                <c:pt idx="1402">
                  <c:v>8.9178000000000049E-2</c:v>
                </c:pt>
                <c:pt idx="1403">
                  <c:v>8.9411000000000018E-2</c:v>
                </c:pt>
                <c:pt idx="1404">
                  <c:v>9.7225000000000034E-2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0.15248000000000089</c:v>
                </c:pt>
                <c:pt idx="1415">
                  <c:v>0.15846800000000141</c:v>
                </c:pt>
                <c:pt idx="1416">
                  <c:v>0.16281000000000004</c:v>
                </c:pt>
                <c:pt idx="1417">
                  <c:v>0.16546100000000044</c:v>
                </c:pt>
                <c:pt idx="1418">
                  <c:v>0.17922800000000041</c:v>
                </c:pt>
                <c:pt idx="1419">
                  <c:v>0.18673200000000093</c:v>
                </c:pt>
                <c:pt idx="1420">
                  <c:v>0.21746600000000124</c:v>
                </c:pt>
                <c:pt idx="1421">
                  <c:v>0.22497500000000004</c:v>
                </c:pt>
                <c:pt idx="1422">
                  <c:v>0.23091500000000093</c:v>
                </c:pt>
                <c:pt idx="1423">
                  <c:v>0.23197100000000001</c:v>
                </c:pt>
                <c:pt idx="1424">
                  <c:v>0.24049400000000104</c:v>
                </c:pt>
                <c:pt idx="1425">
                  <c:v>0.26002900000000001</c:v>
                </c:pt>
                <c:pt idx="1426">
                  <c:v>0.26294800000000002</c:v>
                </c:pt>
                <c:pt idx="1427">
                  <c:v>0.263546</c:v>
                </c:pt>
                <c:pt idx="1428">
                  <c:v>0.26832200000000167</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0.33042000000000277</c:v>
                </c:pt>
                <c:pt idx="1440">
                  <c:v>0.34463600000000005</c:v>
                </c:pt>
                <c:pt idx="1441">
                  <c:v>0.3543520000000015</c:v>
                </c:pt>
                <c:pt idx="1442">
                  <c:v>0.36228500000000002</c:v>
                </c:pt>
                <c:pt idx="1443">
                  <c:v>0.36635000000000167</c:v>
                </c:pt>
                <c:pt idx="1444">
                  <c:v>0.36871100000000001</c:v>
                </c:pt>
                <c:pt idx="1445">
                  <c:v>0.37027300000000002</c:v>
                </c:pt>
                <c:pt idx="1446">
                  <c:v>0.37462500000000032</c:v>
                </c:pt>
                <c:pt idx="1447">
                  <c:v>0.37474400000000002</c:v>
                </c:pt>
                <c:pt idx="1448">
                  <c:v>0.38114300000000001</c:v>
                </c:pt>
                <c:pt idx="1449">
                  <c:v>0.38210200000000138</c:v>
                </c:pt>
                <c:pt idx="1450">
                  <c:v>0.39242400000000277</c:v>
                </c:pt>
                <c:pt idx="1451">
                  <c:v>0.41399800000000031</c:v>
                </c:pt>
                <c:pt idx="1452">
                  <c:v>0.41593400000000008</c:v>
                </c:pt>
                <c:pt idx="1453">
                  <c:v>0.41612600000000038</c:v>
                </c:pt>
                <c:pt idx="1454">
                  <c:v>0.43079300000000004</c:v>
                </c:pt>
                <c:pt idx="1455">
                  <c:v>0.4350580000000015</c:v>
                </c:pt>
                <c:pt idx="1456">
                  <c:v>0.43927900000000031</c:v>
                </c:pt>
                <c:pt idx="1457">
                  <c:v>0.4399980000000015</c:v>
                </c:pt>
                <c:pt idx="1458">
                  <c:v>0.46742100000000031</c:v>
                </c:pt>
                <c:pt idx="1459">
                  <c:v>0.48256100000000002</c:v>
                </c:pt>
                <c:pt idx="1460">
                  <c:v>0.48515900000000001</c:v>
                </c:pt>
                <c:pt idx="1461">
                  <c:v>0.48940200000000161</c:v>
                </c:pt>
                <c:pt idx="1462">
                  <c:v>0.50805100000000003</c:v>
                </c:pt>
                <c:pt idx="1463">
                  <c:v>0.514535999999997</c:v>
                </c:pt>
                <c:pt idx="1464">
                  <c:v>0.52081699999999653</c:v>
                </c:pt>
                <c:pt idx="1465">
                  <c:v>0.54255299999999607</c:v>
                </c:pt>
                <c:pt idx="1466">
                  <c:v>0.54927099999999951</c:v>
                </c:pt>
                <c:pt idx="1467">
                  <c:v>0.56133999999999951</c:v>
                </c:pt>
                <c:pt idx="1468">
                  <c:v>0.56223800000000002</c:v>
                </c:pt>
                <c:pt idx="1469">
                  <c:v>0.57722200000000001</c:v>
                </c:pt>
                <c:pt idx="1470">
                  <c:v>0.59699100000000027</c:v>
                </c:pt>
                <c:pt idx="1471">
                  <c:v>0.59981699999999571</c:v>
                </c:pt>
                <c:pt idx="1472">
                  <c:v>0.61009000000000335</c:v>
                </c:pt>
                <c:pt idx="1473">
                  <c:v>0.61351299999999664</c:v>
                </c:pt>
                <c:pt idx="1474">
                  <c:v>0.61969200000000335</c:v>
                </c:pt>
                <c:pt idx="1475">
                  <c:v>0.62134000000000333</c:v>
                </c:pt>
                <c:pt idx="1476">
                  <c:v>0.62864000000000531</c:v>
                </c:pt>
                <c:pt idx="1477">
                  <c:v>0.631992000000003</c:v>
                </c:pt>
                <c:pt idx="1478">
                  <c:v>0.6547240000000053</c:v>
                </c:pt>
                <c:pt idx="1479">
                  <c:v>0.6626350000000053</c:v>
                </c:pt>
                <c:pt idx="1480">
                  <c:v>0.67216500000000334</c:v>
                </c:pt>
                <c:pt idx="1481">
                  <c:v>0.67766200000000065</c:v>
                </c:pt>
                <c:pt idx="1482">
                  <c:v>0.68096600000000007</c:v>
                </c:pt>
                <c:pt idx="1483">
                  <c:v>0.69936000000000009</c:v>
                </c:pt>
                <c:pt idx="1484">
                  <c:v>0.70868600000000004</c:v>
                </c:pt>
                <c:pt idx="1485">
                  <c:v>0.71806999999999999</c:v>
                </c:pt>
                <c:pt idx="1486">
                  <c:v>0.71994800000000392</c:v>
                </c:pt>
                <c:pt idx="1487">
                  <c:v>0.721966</c:v>
                </c:pt>
                <c:pt idx="1488">
                  <c:v>0.74862400000000451</c:v>
                </c:pt>
                <c:pt idx="1489">
                  <c:v>0.76434000000000335</c:v>
                </c:pt>
                <c:pt idx="1490">
                  <c:v>0.76535100000000333</c:v>
                </c:pt>
                <c:pt idx="1491">
                  <c:v>0.77555099999999988</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0.83970800000000334</c:v>
                </c:pt>
                <c:pt idx="1502">
                  <c:v>0.84249600000000002</c:v>
                </c:pt>
                <c:pt idx="1503">
                  <c:v>0.85110000000000063</c:v>
                </c:pt>
                <c:pt idx="1504">
                  <c:v>0.85213000000000005</c:v>
                </c:pt>
                <c:pt idx="1505">
                  <c:v>0.85220200000000002</c:v>
                </c:pt>
                <c:pt idx="1506">
                  <c:v>0.85392500000000393</c:v>
                </c:pt>
                <c:pt idx="1507">
                  <c:v>0.86290900000000392</c:v>
                </c:pt>
                <c:pt idx="1508">
                  <c:v>0.87692400000000392</c:v>
                </c:pt>
                <c:pt idx="1509">
                  <c:v>0.87889700000000393</c:v>
                </c:pt>
                <c:pt idx="1510">
                  <c:v>0.87969600000000392</c:v>
                </c:pt>
                <c:pt idx="1511">
                  <c:v>0.88136099999999618</c:v>
                </c:pt>
                <c:pt idx="1512">
                  <c:v>0.89433699999999572</c:v>
                </c:pt>
                <c:pt idx="1513">
                  <c:v>0.89597900000000019</c:v>
                </c:pt>
                <c:pt idx="1514">
                  <c:v>0.8964729999999963</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1.0015799999999933</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data_Mexico!$F$2:$F$1600</c:f>
              <c:numCache>
                <c:formatCode>General</c:formatCode>
                <c:ptCount val="1599"/>
                <c:pt idx="36">
                  <c:v>340.91739999999817</c:v>
                </c:pt>
                <c:pt idx="37">
                  <c:v>361.76929999999999</c:v>
                </c:pt>
                <c:pt idx="41">
                  <c:v>379.88909999999993</c:v>
                </c:pt>
                <c:pt idx="42">
                  <c:v>277.94189999999969</c:v>
                </c:pt>
                <c:pt idx="43">
                  <c:v>294.22829999999863</c:v>
                </c:pt>
                <c:pt idx="46">
                  <c:v>369.99369999999863</c:v>
                </c:pt>
                <c:pt idx="48">
                  <c:v>357.35120000000001</c:v>
                </c:pt>
                <c:pt idx="51">
                  <c:v>346.2029</c:v>
                </c:pt>
                <c:pt idx="52">
                  <c:v>386.15589999999997</c:v>
                </c:pt>
                <c:pt idx="62">
                  <c:v>385.22139999999746</c:v>
                </c:pt>
                <c:pt idx="83">
                  <c:v>344.94119999999799</c:v>
                </c:pt>
                <c:pt idx="84">
                  <c:v>265.33709999999923</c:v>
                </c:pt>
                <c:pt idx="89">
                  <c:v>365.08539999999869</c:v>
                </c:pt>
                <c:pt idx="90">
                  <c:v>463.07799999999969</c:v>
                </c:pt>
                <c:pt idx="98">
                  <c:v>400.40349999999899</c:v>
                </c:pt>
                <c:pt idx="111">
                  <c:v>391.39440000000002</c:v>
                </c:pt>
                <c:pt idx="114">
                  <c:v>351.87939999999969</c:v>
                </c:pt>
                <c:pt idx="121">
                  <c:v>343.71849999999893</c:v>
                </c:pt>
                <c:pt idx="127">
                  <c:v>308.548</c:v>
                </c:pt>
                <c:pt idx="130">
                  <c:v>325.0772</c:v>
                </c:pt>
                <c:pt idx="139">
                  <c:v>375.09109999999811</c:v>
                </c:pt>
                <c:pt idx="140">
                  <c:v>354.81490000000002</c:v>
                </c:pt>
                <c:pt idx="142">
                  <c:v>438.84010000000001</c:v>
                </c:pt>
                <c:pt idx="148">
                  <c:v>373.94380000000001</c:v>
                </c:pt>
                <c:pt idx="151">
                  <c:v>266.28169999999869</c:v>
                </c:pt>
                <c:pt idx="152">
                  <c:v>406.29679999999757</c:v>
                </c:pt>
                <c:pt idx="153">
                  <c:v>416.68060000000008</c:v>
                </c:pt>
                <c:pt idx="156">
                  <c:v>399.45490000000001</c:v>
                </c:pt>
                <c:pt idx="158">
                  <c:v>275.4742</c:v>
                </c:pt>
                <c:pt idx="164">
                  <c:v>417.96709999999899</c:v>
                </c:pt>
                <c:pt idx="168">
                  <c:v>432.73929999999899</c:v>
                </c:pt>
                <c:pt idx="169">
                  <c:v>414.15039999999999</c:v>
                </c:pt>
                <c:pt idx="171">
                  <c:v>353.34780000000211</c:v>
                </c:pt>
                <c:pt idx="173">
                  <c:v>301.8245</c:v>
                </c:pt>
                <c:pt idx="177">
                  <c:v>409.05040000000002</c:v>
                </c:pt>
                <c:pt idx="181">
                  <c:v>367.44580000000002</c:v>
                </c:pt>
                <c:pt idx="182">
                  <c:v>364.5899</c:v>
                </c:pt>
                <c:pt idx="185">
                  <c:v>360.45260000000002</c:v>
                </c:pt>
                <c:pt idx="189">
                  <c:v>426.72629999999799</c:v>
                </c:pt>
                <c:pt idx="192">
                  <c:v>446.69420000000002</c:v>
                </c:pt>
                <c:pt idx="194">
                  <c:v>369.36369999999999</c:v>
                </c:pt>
                <c:pt idx="201">
                  <c:v>354.1893</c:v>
                </c:pt>
                <c:pt idx="205">
                  <c:v>348.51060000000001</c:v>
                </c:pt>
                <c:pt idx="207">
                  <c:v>263.50060000000002</c:v>
                </c:pt>
                <c:pt idx="209">
                  <c:v>432.01099999999963</c:v>
                </c:pt>
                <c:pt idx="212">
                  <c:v>409.59199999999811</c:v>
                </c:pt>
                <c:pt idx="214">
                  <c:v>403.74669999999969</c:v>
                </c:pt>
                <c:pt idx="216">
                  <c:v>425.89679999999811</c:v>
                </c:pt>
                <c:pt idx="220">
                  <c:v>346.20839999999811</c:v>
                </c:pt>
                <c:pt idx="221">
                  <c:v>336.21699999999811</c:v>
                </c:pt>
                <c:pt idx="223">
                  <c:v>330.33280000000002</c:v>
                </c:pt>
                <c:pt idx="229">
                  <c:v>347.91669999999863</c:v>
                </c:pt>
                <c:pt idx="231">
                  <c:v>382.93329999999776</c:v>
                </c:pt>
                <c:pt idx="232">
                  <c:v>370.51420000000002</c:v>
                </c:pt>
                <c:pt idx="235">
                  <c:v>390.91409999999894</c:v>
                </c:pt>
                <c:pt idx="236">
                  <c:v>409.85730000000001</c:v>
                </c:pt>
                <c:pt idx="237">
                  <c:v>353.00779999999969</c:v>
                </c:pt>
                <c:pt idx="238">
                  <c:v>346.01549999999969</c:v>
                </c:pt>
                <c:pt idx="239">
                  <c:v>354.14900000000188</c:v>
                </c:pt>
                <c:pt idx="240">
                  <c:v>394.28169999999869</c:v>
                </c:pt>
                <c:pt idx="241">
                  <c:v>346.05709999999999</c:v>
                </c:pt>
                <c:pt idx="242">
                  <c:v>362.50450000000001</c:v>
                </c:pt>
                <c:pt idx="243">
                  <c:v>326.04609999999963</c:v>
                </c:pt>
                <c:pt idx="246">
                  <c:v>388.83649999999869</c:v>
                </c:pt>
                <c:pt idx="250">
                  <c:v>392.90789999999993</c:v>
                </c:pt>
                <c:pt idx="252">
                  <c:v>418.30099999999999</c:v>
                </c:pt>
                <c:pt idx="255">
                  <c:v>393.31720000000001</c:v>
                </c:pt>
                <c:pt idx="257">
                  <c:v>393.00069999999999</c:v>
                </c:pt>
                <c:pt idx="258">
                  <c:v>471.92449999999963</c:v>
                </c:pt>
                <c:pt idx="262">
                  <c:v>419.95420000000001</c:v>
                </c:pt>
                <c:pt idx="264">
                  <c:v>350.08780000000002</c:v>
                </c:pt>
                <c:pt idx="265">
                  <c:v>452.70139999999793</c:v>
                </c:pt>
                <c:pt idx="268">
                  <c:v>447.8064</c:v>
                </c:pt>
                <c:pt idx="270">
                  <c:v>421.65109999999999</c:v>
                </c:pt>
                <c:pt idx="271">
                  <c:v>426.58300000000003</c:v>
                </c:pt>
                <c:pt idx="273">
                  <c:v>404.79769999999894</c:v>
                </c:pt>
                <c:pt idx="278">
                  <c:v>441.65940000000205</c:v>
                </c:pt>
                <c:pt idx="284">
                  <c:v>344.90879999999817</c:v>
                </c:pt>
                <c:pt idx="286">
                  <c:v>395.98249999999899</c:v>
                </c:pt>
                <c:pt idx="288">
                  <c:v>395.84370000000001</c:v>
                </c:pt>
                <c:pt idx="290">
                  <c:v>258.1687</c:v>
                </c:pt>
                <c:pt idx="291">
                  <c:v>413.61779999999999</c:v>
                </c:pt>
                <c:pt idx="293">
                  <c:v>417.84010000000001</c:v>
                </c:pt>
                <c:pt idx="294">
                  <c:v>420.66230000000002</c:v>
                </c:pt>
                <c:pt idx="296">
                  <c:v>395.61970000000002</c:v>
                </c:pt>
                <c:pt idx="297">
                  <c:v>367.93679999999716</c:v>
                </c:pt>
                <c:pt idx="299">
                  <c:v>393.78609999999787</c:v>
                </c:pt>
                <c:pt idx="300">
                  <c:v>434.61369999999999</c:v>
                </c:pt>
                <c:pt idx="301">
                  <c:v>383.19139999999823</c:v>
                </c:pt>
                <c:pt idx="302">
                  <c:v>439.81689999999969</c:v>
                </c:pt>
                <c:pt idx="303">
                  <c:v>411.8218</c:v>
                </c:pt>
                <c:pt idx="304">
                  <c:v>398.12040000000002</c:v>
                </c:pt>
                <c:pt idx="307">
                  <c:v>355.34519999999969</c:v>
                </c:pt>
                <c:pt idx="308">
                  <c:v>444.96029999999899</c:v>
                </c:pt>
                <c:pt idx="309">
                  <c:v>363.03359999999793</c:v>
                </c:pt>
                <c:pt idx="312">
                  <c:v>347.58949999999999</c:v>
                </c:pt>
                <c:pt idx="313">
                  <c:v>391.44779999999969</c:v>
                </c:pt>
                <c:pt idx="316">
                  <c:v>455.77179999999811</c:v>
                </c:pt>
                <c:pt idx="317">
                  <c:v>388.79349999999869</c:v>
                </c:pt>
                <c:pt idx="318">
                  <c:v>406.99199999999757</c:v>
                </c:pt>
                <c:pt idx="319">
                  <c:v>436.19929999999999</c:v>
                </c:pt>
                <c:pt idx="322">
                  <c:v>376.26920000000001</c:v>
                </c:pt>
                <c:pt idx="323">
                  <c:v>397.56639999999823</c:v>
                </c:pt>
                <c:pt idx="324">
                  <c:v>387.26589999999999</c:v>
                </c:pt>
                <c:pt idx="326">
                  <c:v>381.64710000000002</c:v>
                </c:pt>
                <c:pt idx="329">
                  <c:v>362.09379999999823</c:v>
                </c:pt>
                <c:pt idx="330">
                  <c:v>387.53009999999864</c:v>
                </c:pt>
                <c:pt idx="332">
                  <c:v>436.50729999999999</c:v>
                </c:pt>
                <c:pt idx="334">
                  <c:v>368.32530000000003</c:v>
                </c:pt>
                <c:pt idx="336">
                  <c:v>433.82629999999864</c:v>
                </c:pt>
                <c:pt idx="337">
                  <c:v>373.8974</c:v>
                </c:pt>
                <c:pt idx="338">
                  <c:v>293.1336</c:v>
                </c:pt>
                <c:pt idx="339">
                  <c:v>313.99459999999863</c:v>
                </c:pt>
                <c:pt idx="340">
                  <c:v>376.03879999999799</c:v>
                </c:pt>
                <c:pt idx="342">
                  <c:v>414.80770000000001</c:v>
                </c:pt>
                <c:pt idx="343">
                  <c:v>428.26769999999999</c:v>
                </c:pt>
                <c:pt idx="344">
                  <c:v>455.73889999999869</c:v>
                </c:pt>
                <c:pt idx="345">
                  <c:v>311.78859999999776</c:v>
                </c:pt>
                <c:pt idx="347">
                  <c:v>380.12639999999863</c:v>
                </c:pt>
                <c:pt idx="348">
                  <c:v>468.64589999999998</c:v>
                </c:pt>
                <c:pt idx="349">
                  <c:v>392.17480000000205</c:v>
                </c:pt>
                <c:pt idx="351">
                  <c:v>355.44709999999969</c:v>
                </c:pt>
                <c:pt idx="355">
                  <c:v>463.65920000000182</c:v>
                </c:pt>
                <c:pt idx="356">
                  <c:v>444.51169999999894</c:v>
                </c:pt>
                <c:pt idx="357">
                  <c:v>449.16789999999997</c:v>
                </c:pt>
                <c:pt idx="358">
                  <c:v>370.3657</c:v>
                </c:pt>
                <c:pt idx="360">
                  <c:v>415.04199999999969</c:v>
                </c:pt>
                <c:pt idx="361">
                  <c:v>397.89920000000001</c:v>
                </c:pt>
                <c:pt idx="362">
                  <c:v>368.61980000000182</c:v>
                </c:pt>
                <c:pt idx="364">
                  <c:v>369.53789999999969</c:v>
                </c:pt>
                <c:pt idx="366">
                  <c:v>394.03849999999869</c:v>
                </c:pt>
                <c:pt idx="367">
                  <c:v>436.82909999999993</c:v>
                </c:pt>
                <c:pt idx="368">
                  <c:v>431.99079999999799</c:v>
                </c:pt>
                <c:pt idx="371">
                  <c:v>343.20780000000002</c:v>
                </c:pt>
                <c:pt idx="372">
                  <c:v>379.97849999999869</c:v>
                </c:pt>
                <c:pt idx="373">
                  <c:v>412.83619999999758</c:v>
                </c:pt>
                <c:pt idx="376">
                  <c:v>384.07669999999899</c:v>
                </c:pt>
                <c:pt idx="377">
                  <c:v>410.10559999999964</c:v>
                </c:pt>
                <c:pt idx="379">
                  <c:v>395.52420000000001</c:v>
                </c:pt>
                <c:pt idx="380">
                  <c:v>383.19760000000002</c:v>
                </c:pt>
                <c:pt idx="381">
                  <c:v>400.52140000000003</c:v>
                </c:pt>
                <c:pt idx="382">
                  <c:v>379.67189999999999</c:v>
                </c:pt>
                <c:pt idx="384">
                  <c:v>333.92449999999963</c:v>
                </c:pt>
                <c:pt idx="385">
                  <c:v>411.36</c:v>
                </c:pt>
                <c:pt idx="387">
                  <c:v>459.56509999999969</c:v>
                </c:pt>
                <c:pt idx="389">
                  <c:v>447.87819999999869</c:v>
                </c:pt>
                <c:pt idx="391">
                  <c:v>369.66419999999999</c:v>
                </c:pt>
                <c:pt idx="392">
                  <c:v>367.85930000000002</c:v>
                </c:pt>
                <c:pt idx="393">
                  <c:v>455.524</c:v>
                </c:pt>
                <c:pt idx="394">
                  <c:v>462.42269999999894</c:v>
                </c:pt>
                <c:pt idx="395">
                  <c:v>430.30880000000002</c:v>
                </c:pt>
                <c:pt idx="396">
                  <c:v>466.74619999999823</c:v>
                </c:pt>
                <c:pt idx="397">
                  <c:v>393.21839999999776</c:v>
                </c:pt>
                <c:pt idx="398">
                  <c:v>468.29769999999894</c:v>
                </c:pt>
                <c:pt idx="399">
                  <c:v>445.00309999999899</c:v>
                </c:pt>
                <c:pt idx="400">
                  <c:v>350.24220000000008</c:v>
                </c:pt>
                <c:pt idx="401">
                  <c:v>452.75990000000002</c:v>
                </c:pt>
                <c:pt idx="402">
                  <c:v>412.21249999999969</c:v>
                </c:pt>
                <c:pt idx="403">
                  <c:v>387.4588</c:v>
                </c:pt>
                <c:pt idx="404">
                  <c:v>382.90689999999893</c:v>
                </c:pt>
                <c:pt idx="405">
                  <c:v>402.47430000000003</c:v>
                </c:pt>
                <c:pt idx="406">
                  <c:v>418.79029999999869</c:v>
                </c:pt>
                <c:pt idx="407">
                  <c:v>361.56470000000002</c:v>
                </c:pt>
                <c:pt idx="408">
                  <c:v>439.42699999999763</c:v>
                </c:pt>
                <c:pt idx="409">
                  <c:v>416.04590000000002</c:v>
                </c:pt>
                <c:pt idx="410">
                  <c:v>397.23970000000003</c:v>
                </c:pt>
                <c:pt idx="411">
                  <c:v>367.38619999999776</c:v>
                </c:pt>
                <c:pt idx="412">
                  <c:v>445.60050000000001</c:v>
                </c:pt>
                <c:pt idx="413">
                  <c:v>397.65699999999993</c:v>
                </c:pt>
                <c:pt idx="414">
                  <c:v>423.94779999999969</c:v>
                </c:pt>
                <c:pt idx="416">
                  <c:v>385.93769999999893</c:v>
                </c:pt>
                <c:pt idx="417">
                  <c:v>333.48809999999776</c:v>
                </c:pt>
                <c:pt idx="418">
                  <c:v>405.1123</c:v>
                </c:pt>
                <c:pt idx="420">
                  <c:v>408.08539999999869</c:v>
                </c:pt>
                <c:pt idx="421">
                  <c:v>350.41589999999923</c:v>
                </c:pt>
                <c:pt idx="422">
                  <c:v>408.94549999999964</c:v>
                </c:pt>
                <c:pt idx="423">
                  <c:v>388.10719999999969</c:v>
                </c:pt>
                <c:pt idx="425">
                  <c:v>406.70929999999993</c:v>
                </c:pt>
                <c:pt idx="426">
                  <c:v>442.92579999999805</c:v>
                </c:pt>
                <c:pt idx="427">
                  <c:v>415.96169999999893</c:v>
                </c:pt>
                <c:pt idx="428">
                  <c:v>455.70479999999969</c:v>
                </c:pt>
                <c:pt idx="429">
                  <c:v>391.42369999999869</c:v>
                </c:pt>
                <c:pt idx="430">
                  <c:v>350.22609999999776</c:v>
                </c:pt>
                <c:pt idx="431">
                  <c:v>441.84390000000002</c:v>
                </c:pt>
                <c:pt idx="432">
                  <c:v>423.45619999999786</c:v>
                </c:pt>
                <c:pt idx="434">
                  <c:v>378.84260000000205</c:v>
                </c:pt>
                <c:pt idx="435">
                  <c:v>365.78569999999894</c:v>
                </c:pt>
                <c:pt idx="436">
                  <c:v>372.68239999999969</c:v>
                </c:pt>
                <c:pt idx="437">
                  <c:v>384.72539999999799</c:v>
                </c:pt>
                <c:pt idx="438">
                  <c:v>374.11880000000002</c:v>
                </c:pt>
                <c:pt idx="439">
                  <c:v>363.93889999999863</c:v>
                </c:pt>
                <c:pt idx="440">
                  <c:v>354.70929999999993</c:v>
                </c:pt>
                <c:pt idx="441">
                  <c:v>381.10169999999999</c:v>
                </c:pt>
                <c:pt idx="442">
                  <c:v>390.38629999999893</c:v>
                </c:pt>
                <c:pt idx="443">
                  <c:v>459.39960000000002</c:v>
                </c:pt>
                <c:pt idx="444">
                  <c:v>395.77910000000003</c:v>
                </c:pt>
                <c:pt idx="446">
                  <c:v>470.43649999999775</c:v>
                </c:pt>
                <c:pt idx="449">
                  <c:v>351.46559999999869</c:v>
                </c:pt>
                <c:pt idx="452">
                  <c:v>312.92869999999863</c:v>
                </c:pt>
                <c:pt idx="453">
                  <c:v>410.51549999999969</c:v>
                </c:pt>
                <c:pt idx="455">
                  <c:v>441.68680000000001</c:v>
                </c:pt>
                <c:pt idx="456">
                  <c:v>436.47109999999793</c:v>
                </c:pt>
                <c:pt idx="457">
                  <c:v>437.2414</c:v>
                </c:pt>
                <c:pt idx="459">
                  <c:v>438.85599999999999</c:v>
                </c:pt>
                <c:pt idx="460">
                  <c:v>377.15030000000002</c:v>
                </c:pt>
                <c:pt idx="461">
                  <c:v>377.2946</c:v>
                </c:pt>
                <c:pt idx="462">
                  <c:v>316.3229</c:v>
                </c:pt>
                <c:pt idx="463">
                  <c:v>424.03559999999823</c:v>
                </c:pt>
                <c:pt idx="464">
                  <c:v>414.90549999999899</c:v>
                </c:pt>
                <c:pt idx="465">
                  <c:v>426.8605</c:v>
                </c:pt>
                <c:pt idx="466">
                  <c:v>413.40029999999899</c:v>
                </c:pt>
                <c:pt idx="468">
                  <c:v>420.6259</c:v>
                </c:pt>
                <c:pt idx="470">
                  <c:v>406.2278</c:v>
                </c:pt>
                <c:pt idx="471">
                  <c:v>427.30360000000002</c:v>
                </c:pt>
                <c:pt idx="472">
                  <c:v>437.13909999999993</c:v>
                </c:pt>
                <c:pt idx="473">
                  <c:v>451.36759999999964</c:v>
                </c:pt>
                <c:pt idx="474">
                  <c:v>404.74549999999999</c:v>
                </c:pt>
                <c:pt idx="475">
                  <c:v>420.80169999999993</c:v>
                </c:pt>
                <c:pt idx="476">
                  <c:v>426.77299999999963</c:v>
                </c:pt>
                <c:pt idx="477">
                  <c:v>362.39760000000001</c:v>
                </c:pt>
                <c:pt idx="479">
                  <c:v>408.452</c:v>
                </c:pt>
                <c:pt idx="480">
                  <c:v>446.0437</c:v>
                </c:pt>
                <c:pt idx="481">
                  <c:v>445.96629999999863</c:v>
                </c:pt>
                <c:pt idx="483">
                  <c:v>341.81920000000002</c:v>
                </c:pt>
                <c:pt idx="484">
                  <c:v>434.78819999999746</c:v>
                </c:pt>
                <c:pt idx="485">
                  <c:v>426.31819999999863</c:v>
                </c:pt>
                <c:pt idx="486">
                  <c:v>450.53899999999823</c:v>
                </c:pt>
                <c:pt idx="487">
                  <c:v>408.70639999999776</c:v>
                </c:pt>
                <c:pt idx="488">
                  <c:v>412.15620000000001</c:v>
                </c:pt>
                <c:pt idx="489">
                  <c:v>408.43249999999864</c:v>
                </c:pt>
                <c:pt idx="490">
                  <c:v>330.40359999999811</c:v>
                </c:pt>
                <c:pt idx="492">
                  <c:v>366.58159999999799</c:v>
                </c:pt>
                <c:pt idx="493">
                  <c:v>457.76749999999993</c:v>
                </c:pt>
                <c:pt idx="494">
                  <c:v>442.84339999999969</c:v>
                </c:pt>
                <c:pt idx="495">
                  <c:v>437.31689999999969</c:v>
                </c:pt>
                <c:pt idx="496">
                  <c:v>460.67520000000002</c:v>
                </c:pt>
                <c:pt idx="497">
                  <c:v>433.63459999999969</c:v>
                </c:pt>
                <c:pt idx="498">
                  <c:v>438.87689999999969</c:v>
                </c:pt>
                <c:pt idx="499">
                  <c:v>460.68079999999969</c:v>
                </c:pt>
                <c:pt idx="500">
                  <c:v>474.26129999999893</c:v>
                </c:pt>
                <c:pt idx="501">
                  <c:v>374.84920000000176</c:v>
                </c:pt>
                <c:pt idx="502">
                  <c:v>382.92209999999869</c:v>
                </c:pt>
                <c:pt idx="503">
                  <c:v>376.16940000000176</c:v>
                </c:pt>
                <c:pt idx="504">
                  <c:v>437.28219999999823</c:v>
                </c:pt>
                <c:pt idx="505">
                  <c:v>384.50189999999969</c:v>
                </c:pt>
                <c:pt idx="508">
                  <c:v>429.62270000000001</c:v>
                </c:pt>
                <c:pt idx="509">
                  <c:v>372.64760000000211</c:v>
                </c:pt>
                <c:pt idx="510">
                  <c:v>463.4126</c:v>
                </c:pt>
                <c:pt idx="511">
                  <c:v>357.30450000000002</c:v>
                </c:pt>
                <c:pt idx="512">
                  <c:v>374.69809999999899</c:v>
                </c:pt>
                <c:pt idx="513">
                  <c:v>435.66759999999999</c:v>
                </c:pt>
                <c:pt idx="514">
                  <c:v>371.33519999999817</c:v>
                </c:pt>
                <c:pt idx="515">
                  <c:v>407.38749999999999</c:v>
                </c:pt>
                <c:pt idx="516">
                  <c:v>461.06459999999993</c:v>
                </c:pt>
                <c:pt idx="517">
                  <c:v>342.8571</c:v>
                </c:pt>
                <c:pt idx="518">
                  <c:v>404.23329999999817</c:v>
                </c:pt>
                <c:pt idx="519">
                  <c:v>444.94659999999863</c:v>
                </c:pt>
                <c:pt idx="522">
                  <c:v>449.45859999999863</c:v>
                </c:pt>
                <c:pt idx="523">
                  <c:v>429.24</c:v>
                </c:pt>
                <c:pt idx="524">
                  <c:v>426.78299999999899</c:v>
                </c:pt>
                <c:pt idx="525">
                  <c:v>416.82139999999805</c:v>
                </c:pt>
                <c:pt idx="526">
                  <c:v>401.98149999999805</c:v>
                </c:pt>
                <c:pt idx="527">
                  <c:v>411.26889999999969</c:v>
                </c:pt>
                <c:pt idx="528">
                  <c:v>458.11700000000002</c:v>
                </c:pt>
                <c:pt idx="529">
                  <c:v>349.19829999999899</c:v>
                </c:pt>
                <c:pt idx="530">
                  <c:v>379.80790000000002</c:v>
                </c:pt>
                <c:pt idx="531">
                  <c:v>421.90689999999893</c:v>
                </c:pt>
                <c:pt idx="532">
                  <c:v>333.61700000000002</c:v>
                </c:pt>
                <c:pt idx="536">
                  <c:v>407.19499999999999</c:v>
                </c:pt>
                <c:pt idx="537">
                  <c:v>442.09559999999863</c:v>
                </c:pt>
                <c:pt idx="538">
                  <c:v>416.76580000000001</c:v>
                </c:pt>
                <c:pt idx="539">
                  <c:v>435.8066</c:v>
                </c:pt>
                <c:pt idx="540">
                  <c:v>401.22929999999963</c:v>
                </c:pt>
                <c:pt idx="541">
                  <c:v>394.54820000000001</c:v>
                </c:pt>
                <c:pt idx="542">
                  <c:v>388.95049999999969</c:v>
                </c:pt>
                <c:pt idx="545">
                  <c:v>408.65949999999998</c:v>
                </c:pt>
                <c:pt idx="546">
                  <c:v>407.39359999999863</c:v>
                </c:pt>
                <c:pt idx="547">
                  <c:v>428.96570000000003</c:v>
                </c:pt>
                <c:pt idx="548">
                  <c:v>431.95769999999999</c:v>
                </c:pt>
                <c:pt idx="550">
                  <c:v>427.49299999999869</c:v>
                </c:pt>
                <c:pt idx="551">
                  <c:v>441.90639999999757</c:v>
                </c:pt>
                <c:pt idx="552">
                  <c:v>375.56369999999993</c:v>
                </c:pt>
                <c:pt idx="554">
                  <c:v>434.56330000000003</c:v>
                </c:pt>
                <c:pt idx="555">
                  <c:v>375.82960000000008</c:v>
                </c:pt>
                <c:pt idx="556">
                  <c:v>432.96589999999969</c:v>
                </c:pt>
                <c:pt idx="557">
                  <c:v>402.48189999999869</c:v>
                </c:pt>
                <c:pt idx="558">
                  <c:v>347.47719999999805</c:v>
                </c:pt>
                <c:pt idx="559">
                  <c:v>393.56580000000002</c:v>
                </c:pt>
                <c:pt idx="561">
                  <c:v>443.7176</c:v>
                </c:pt>
                <c:pt idx="562">
                  <c:v>377.84800000000001</c:v>
                </c:pt>
                <c:pt idx="563">
                  <c:v>445.41049999999899</c:v>
                </c:pt>
                <c:pt idx="565">
                  <c:v>425.13889999999969</c:v>
                </c:pt>
                <c:pt idx="566">
                  <c:v>405.17509999999999</c:v>
                </c:pt>
                <c:pt idx="567">
                  <c:v>335.8904</c:v>
                </c:pt>
                <c:pt idx="568">
                  <c:v>419.24700000000001</c:v>
                </c:pt>
                <c:pt idx="569">
                  <c:v>412.42829999999799</c:v>
                </c:pt>
                <c:pt idx="570">
                  <c:v>434.10770000000002</c:v>
                </c:pt>
                <c:pt idx="571">
                  <c:v>426.16559999999993</c:v>
                </c:pt>
                <c:pt idx="572">
                  <c:v>372.70599999999899</c:v>
                </c:pt>
                <c:pt idx="573">
                  <c:v>369.9402</c:v>
                </c:pt>
                <c:pt idx="574">
                  <c:v>344.2296</c:v>
                </c:pt>
                <c:pt idx="575">
                  <c:v>380.08629999999869</c:v>
                </c:pt>
                <c:pt idx="576">
                  <c:v>442.39019999999869</c:v>
                </c:pt>
                <c:pt idx="577">
                  <c:v>478.33069999999969</c:v>
                </c:pt>
                <c:pt idx="578">
                  <c:v>396.53529999999893</c:v>
                </c:pt>
                <c:pt idx="579">
                  <c:v>392.40320000000003</c:v>
                </c:pt>
                <c:pt idx="580">
                  <c:v>425.71309999999869</c:v>
                </c:pt>
                <c:pt idx="581">
                  <c:v>402.55470000000008</c:v>
                </c:pt>
                <c:pt idx="582">
                  <c:v>449.90099999999899</c:v>
                </c:pt>
                <c:pt idx="583">
                  <c:v>360.98549999999869</c:v>
                </c:pt>
                <c:pt idx="584">
                  <c:v>427.46260000000001</c:v>
                </c:pt>
                <c:pt idx="585">
                  <c:v>411.74770000000001</c:v>
                </c:pt>
                <c:pt idx="586">
                  <c:v>412.52839999999787</c:v>
                </c:pt>
                <c:pt idx="587">
                  <c:v>424.30029999999999</c:v>
                </c:pt>
                <c:pt idx="588">
                  <c:v>381.18029999999999</c:v>
                </c:pt>
                <c:pt idx="589">
                  <c:v>402.72689999999869</c:v>
                </c:pt>
                <c:pt idx="590">
                  <c:v>400.23899999999787</c:v>
                </c:pt>
                <c:pt idx="591">
                  <c:v>454.74109999999899</c:v>
                </c:pt>
                <c:pt idx="592">
                  <c:v>395.9008</c:v>
                </c:pt>
                <c:pt idx="593">
                  <c:v>397.49649999999787</c:v>
                </c:pt>
                <c:pt idx="595">
                  <c:v>442.14299999999997</c:v>
                </c:pt>
                <c:pt idx="596">
                  <c:v>381.54230000000001</c:v>
                </c:pt>
                <c:pt idx="597">
                  <c:v>388.10219999999993</c:v>
                </c:pt>
                <c:pt idx="598">
                  <c:v>456.91469999999993</c:v>
                </c:pt>
                <c:pt idx="600">
                  <c:v>406.73939999999823</c:v>
                </c:pt>
                <c:pt idx="602">
                  <c:v>381.12119999999823</c:v>
                </c:pt>
                <c:pt idx="603">
                  <c:v>441.17480000000205</c:v>
                </c:pt>
                <c:pt idx="604">
                  <c:v>416.22529999999864</c:v>
                </c:pt>
                <c:pt idx="605">
                  <c:v>338.00599999999969</c:v>
                </c:pt>
                <c:pt idx="606">
                  <c:v>325.09410000000003</c:v>
                </c:pt>
                <c:pt idx="607">
                  <c:v>437.36529999999999</c:v>
                </c:pt>
                <c:pt idx="608">
                  <c:v>447.22299999999899</c:v>
                </c:pt>
                <c:pt idx="609">
                  <c:v>437.1377</c:v>
                </c:pt>
                <c:pt idx="610">
                  <c:v>462.63849999999923</c:v>
                </c:pt>
                <c:pt idx="611">
                  <c:v>361.08369999999923</c:v>
                </c:pt>
                <c:pt idx="612">
                  <c:v>354.57560000000001</c:v>
                </c:pt>
                <c:pt idx="613">
                  <c:v>371.68450000000001</c:v>
                </c:pt>
                <c:pt idx="614">
                  <c:v>437.70429999999999</c:v>
                </c:pt>
                <c:pt idx="615">
                  <c:v>382.28489999999999</c:v>
                </c:pt>
                <c:pt idx="616">
                  <c:v>453.49249999999893</c:v>
                </c:pt>
                <c:pt idx="617">
                  <c:v>468.09009999999893</c:v>
                </c:pt>
                <c:pt idx="618">
                  <c:v>411.51589999999999</c:v>
                </c:pt>
                <c:pt idx="619">
                  <c:v>363.03799999999899</c:v>
                </c:pt>
                <c:pt idx="620">
                  <c:v>396.84940000000194</c:v>
                </c:pt>
                <c:pt idx="622">
                  <c:v>446.73409999999899</c:v>
                </c:pt>
                <c:pt idx="623">
                  <c:v>469.98619999999693</c:v>
                </c:pt>
                <c:pt idx="624">
                  <c:v>406.7965999999974</c:v>
                </c:pt>
                <c:pt idx="625">
                  <c:v>461.79929999999899</c:v>
                </c:pt>
                <c:pt idx="626">
                  <c:v>433.04860000000002</c:v>
                </c:pt>
                <c:pt idx="627">
                  <c:v>407.4076</c:v>
                </c:pt>
                <c:pt idx="628">
                  <c:v>426.25850000000003</c:v>
                </c:pt>
                <c:pt idx="630">
                  <c:v>446.69589999999999</c:v>
                </c:pt>
                <c:pt idx="631">
                  <c:v>450.88889999999969</c:v>
                </c:pt>
                <c:pt idx="632">
                  <c:v>357.89550000000003</c:v>
                </c:pt>
                <c:pt idx="633">
                  <c:v>412.69709999999969</c:v>
                </c:pt>
                <c:pt idx="634">
                  <c:v>423.10579999999999</c:v>
                </c:pt>
                <c:pt idx="635">
                  <c:v>453.07979999999969</c:v>
                </c:pt>
                <c:pt idx="636">
                  <c:v>420.6825</c:v>
                </c:pt>
                <c:pt idx="637">
                  <c:v>447.14339999999999</c:v>
                </c:pt>
                <c:pt idx="639">
                  <c:v>431.60449999999997</c:v>
                </c:pt>
                <c:pt idx="640">
                  <c:v>318.6653</c:v>
                </c:pt>
                <c:pt idx="641">
                  <c:v>421.22229999999894</c:v>
                </c:pt>
                <c:pt idx="642">
                  <c:v>478.9846</c:v>
                </c:pt>
                <c:pt idx="643">
                  <c:v>454.25309999999899</c:v>
                </c:pt>
                <c:pt idx="644">
                  <c:v>427.71029999999899</c:v>
                </c:pt>
                <c:pt idx="645">
                  <c:v>342.10039999999969</c:v>
                </c:pt>
                <c:pt idx="646">
                  <c:v>439.35449999999997</c:v>
                </c:pt>
                <c:pt idx="647">
                  <c:v>385.20189999999963</c:v>
                </c:pt>
                <c:pt idx="648">
                  <c:v>374.47129999999817</c:v>
                </c:pt>
                <c:pt idx="649">
                  <c:v>385.56309999999894</c:v>
                </c:pt>
                <c:pt idx="650">
                  <c:v>434.57299999999969</c:v>
                </c:pt>
                <c:pt idx="651">
                  <c:v>351.3152</c:v>
                </c:pt>
                <c:pt idx="652">
                  <c:v>315.89449999999999</c:v>
                </c:pt>
                <c:pt idx="654">
                  <c:v>451.6465</c:v>
                </c:pt>
                <c:pt idx="655">
                  <c:v>472.02940000000001</c:v>
                </c:pt>
                <c:pt idx="656">
                  <c:v>442.45129999999864</c:v>
                </c:pt>
                <c:pt idx="657">
                  <c:v>458.2636</c:v>
                </c:pt>
                <c:pt idx="658">
                  <c:v>314.81849999999969</c:v>
                </c:pt>
                <c:pt idx="660">
                  <c:v>406.07659999999811</c:v>
                </c:pt>
                <c:pt idx="661">
                  <c:v>426.25290000000001</c:v>
                </c:pt>
                <c:pt idx="662">
                  <c:v>424.84949999999998</c:v>
                </c:pt>
                <c:pt idx="664">
                  <c:v>463.70240000000001</c:v>
                </c:pt>
                <c:pt idx="665">
                  <c:v>418.22449999999969</c:v>
                </c:pt>
                <c:pt idx="666">
                  <c:v>432.92639999999705</c:v>
                </c:pt>
                <c:pt idx="667">
                  <c:v>419.03539999999805</c:v>
                </c:pt>
                <c:pt idx="668">
                  <c:v>419.24759999999969</c:v>
                </c:pt>
                <c:pt idx="669">
                  <c:v>394.49949999999899</c:v>
                </c:pt>
                <c:pt idx="671">
                  <c:v>443.90940000000001</c:v>
                </c:pt>
                <c:pt idx="672">
                  <c:v>417.16250000000002</c:v>
                </c:pt>
                <c:pt idx="673">
                  <c:v>477.63339999999869</c:v>
                </c:pt>
                <c:pt idx="674">
                  <c:v>393.39509999999899</c:v>
                </c:pt>
                <c:pt idx="675">
                  <c:v>410.15809999999999</c:v>
                </c:pt>
                <c:pt idx="676">
                  <c:v>352.69649999999899</c:v>
                </c:pt>
                <c:pt idx="677">
                  <c:v>395.1807</c:v>
                </c:pt>
                <c:pt idx="678">
                  <c:v>419.24109999999899</c:v>
                </c:pt>
                <c:pt idx="679">
                  <c:v>434.91299999999899</c:v>
                </c:pt>
                <c:pt idx="680">
                  <c:v>424.47029999999899</c:v>
                </c:pt>
                <c:pt idx="681">
                  <c:v>441.77249999999964</c:v>
                </c:pt>
                <c:pt idx="682">
                  <c:v>393.55169999999993</c:v>
                </c:pt>
                <c:pt idx="683">
                  <c:v>458.52929999999969</c:v>
                </c:pt>
                <c:pt idx="684">
                  <c:v>419.84690000000001</c:v>
                </c:pt>
                <c:pt idx="685">
                  <c:v>400.16199999999969</c:v>
                </c:pt>
                <c:pt idx="686">
                  <c:v>401.00209999999993</c:v>
                </c:pt>
                <c:pt idx="687">
                  <c:v>365.41629999999793</c:v>
                </c:pt>
                <c:pt idx="688">
                  <c:v>424.41709999999864</c:v>
                </c:pt>
                <c:pt idx="689">
                  <c:v>391.11609999999899</c:v>
                </c:pt>
                <c:pt idx="692">
                  <c:v>375.68329999999969</c:v>
                </c:pt>
                <c:pt idx="693">
                  <c:v>444.73719999999776</c:v>
                </c:pt>
                <c:pt idx="694">
                  <c:v>415.10829999999999</c:v>
                </c:pt>
                <c:pt idx="695">
                  <c:v>430.99079999999799</c:v>
                </c:pt>
                <c:pt idx="696">
                  <c:v>406.77780000000001</c:v>
                </c:pt>
                <c:pt idx="697">
                  <c:v>420.95599999999899</c:v>
                </c:pt>
                <c:pt idx="698">
                  <c:v>376.78389999999899</c:v>
                </c:pt>
                <c:pt idx="699">
                  <c:v>467.84160000000008</c:v>
                </c:pt>
                <c:pt idx="700">
                  <c:v>449.57889999999969</c:v>
                </c:pt>
                <c:pt idx="702">
                  <c:v>391.63679999999869</c:v>
                </c:pt>
                <c:pt idx="703">
                  <c:v>388.42819999999693</c:v>
                </c:pt>
                <c:pt idx="704">
                  <c:v>414.4649</c:v>
                </c:pt>
                <c:pt idx="707">
                  <c:v>432.40209999999894</c:v>
                </c:pt>
                <c:pt idx="708">
                  <c:v>367.0394</c:v>
                </c:pt>
                <c:pt idx="709">
                  <c:v>432.43069999999869</c:v>
                </c:pt>
                <c:pt idx="710">
                  <c:v>449.12970000000001</c:v>
                </c:pt>
                <c:pt idx="711">
                  <c:v>328.03029999999899</c:v>
                </c:pt>
                <c:pt idx="712">
                  <c:v>457.38829999999899</c:v>
                </c:pt>
                <c:pt idx="713">
                  <c:v>430.44490000000002</c:v>
                </c:pt>
                <c:pt idx="714">
                  <c:v>480.10629999999969</c:v>
                </c:pt>
                <c:pt idx="716">
                  <c:v>311.04539999999969</c:v>
                </c:pt>
                <c:pt idx="717">
                  <c:v>482.08460000000002</c:v>
                </c:pt>
                <c:pt idx="718">
                  <c:v>423.44549999999964</c:v>
                </c:pt>
                <c:pt idx="719">
                  <c:v>439.9529</c:v>
                </c:pt>
                <c:pt idx="720">
                  <c:v>431.71499999999969</c:v>
                </c:pt>
                <c:pt idx="721">
                  <c:v>414.09879999999805</c:v>
                </c:pt>
                <c:pt idx="723">
                  <c:v>401.55180000000001</c:v>
                </c:pt>
                <c:pt idx="724">
                  <c:v>391.23739999999799</c:v>
                </c:pt>
                <c:pt idx="725">
                  <c:v>372.35520000000002</c:v>
                </c:pt>
                <c:pt idx="726">
                  <c:v>422.08019999999863</c:v>
                </c:pt>
                <c:pt idx="727">
                  <c:v>386.23799999999869</c:v>
                </c:pt>
                <c:pt idx="728">
                  <c:v>398.62990000000002</c:v>
                </c:pt>
                <c:pt idx="729">
                  <c:v>420.41489999999999</c:v>
                </c:pt>
                <c:pt idx="730">
                  <c:v>354.72709999999893</c:v>
                </c:pt>
                <c:pt idx="731">
                  <c:v>392.32679999999863</c:v>
                </c:pt>
                <c:pt idx="732">
                  <c:v>422.90089999999969</c:v>
                </c:pt>
                <c:pt idx="733">
                  <c:v>373.94220000000001</c:v>
                </c:pt>
                <c:pt idx="734">
                  <c:v>486.60440000000182</c:v>
                </c:pt>
                <c:pt idx="735">
                  <c:v>381.67980000000188</c:v>
                </c:pt>
                <c:pt idx="736">
                  <c:v>395.47739999999823</c:v>
                </c:pt>
                <c:pt idx="737">
                  <c:v>409.4796</c:v>
                </c:pt>
                <c:pt idx="738">
                  <c:v>387.15750000000008</c:v>
                </c:pt>
                <c:pt idx="739">
                  <c:v>463.18790000000001</c:v>
                </c:pt>
                <c:pt idx="740">
                  <c:v>460.24970000000002</c:v>
                </c:pt>
                <c:pt idx="743">
                  <c:v>449.68779999999964</c:v>
                </c:pt>
                <c:pt idx="744">
                  <c:v>383.89</c:v>
                </c:pt>
                <c:pt idx="745">
                  <c:v>422.78729999999899</c:v>
                </c:pt>
                <c:pt idx="746">
                  <c:v>441.64560000000188</c:v>
                </c:pt>
                <c:pt idx="747">
                  <c:v>428.77869999999899</c:v>
                </c:pt>
                <c:pt idx="748">
                  <c:v>447.23049999999893</c:v>
                </c:pt>
                <c:pt idx="749">
                  <c:v>401.4917999999974</c:v>
                </c:pt>
                <c:pt idx="750">
                  <c:v>393.7158</c:v>
                </c:pt>
                <c:pt idx="751">
                  <c:v>445.97199999999799</c:v>
                </c:pt>
                <c:pt idx="752">
                  <c:v>440.44959999999969</c:v>
                </c:pt>
                <c:pt idx="753">
                  <c:v>418.42409999999899</c:v>
                </c:pt>
                <c:pt idx="754">
                  <c:v>438.35669999999999</c:v>
                </c:pt>
                <c:pt idx="755">
                  <c:v>378.16649999999993</c:v>
                </c:pt>
                <c:pt idx="756">
                  <c:v>489.11799999999999</c:v>
                </c:pt>
                <c:pt idx="757">
                  <c:v>360.2124</c:v>
                </c:pt>
                <c:pt idx="758">
                  <c:v>382.29029999999869</c:v>
                </c:pt>
                <c:pt idx="759">
                  <c:v>422.40440000000001</c:v>
                </c:pt>
                <c:pt idx="760">
                  <c:v>442.09389999999894</c:v>
                </c:pt>
                <c:pt idx="761">
                  <c:v>436.08210000000003</c:v>
                </c:pt>
                <c:pt idx="762">
                  <c:v>433.0471</c:v>
                </c:pt>
                <c:pt idx="763">
                  <c:v>449.75380000000001</c:v>
                </c:pt>
                <c:pt idx="765">
                  <c:v>405.19549999999964</c:v>
                </c:pt>
                <c:pt idx="766">
                  <c:v>449.98379999999776</c:v>
                </c:pt>
                <c:pt idx="767">
                  <c:v>487.52189999999899</c:v>
                </c:pt>
                <c:pt idx="768">
                  <c:v>463.46379999999863</c:v>
                </c:pt>
                <c:pt idx="769">
                  <c:v>427.41180000000003</c:v>
                </c:pt>
                <c:pt idx="770">
                  <c:v>384.00720000000001</c:v>
                </c:pt>
                <c:pt idx="771">
                  <c:v>404.8073</c:v>
                </c:pt>
                <c:pt idx="772">
                  <c:v>451.08539999999869</c:v>
                </c:pt>
                <c:pt idx="773">
                  <c:v>410.14569999999998</c:v>
                </c:pt>
                <c:pt idx="774">
                  <c:v>351.51580000000001</c:v>
                </c:pt>
                <c:pt idx="775">
                  <c:v>447.63669999999894</c:v>
                </c:pt>
                <c:pt idx="776">
                  <c:v>449.6943</c:v>
                </c:pt>
                <c:pt idx="777">
                  <c:v>432.12200000000001</c:v>
                </c:pt>
                <c:pt idx="778">
                  <c:v>466.22219999999817</c:v>
                </c:pt>
                <c:pt idx="779">
                  <c:v>433.22309999999823</c:v>
                </c:pt>
                <c:pt idx="780">
                  <c:v>434.24119999999863</c:v>
                </c:pt>
                <c:pt idx="781">
                  <c:v>401.99419999999793</c:v>
                </c:pt>
                <c:pt idx="782">
                  <c:v>391.54860000000002</c:v>
                </c:pt>
                <c:pt idx="783">
                  <c:v>453.58749999999969</c:v>
                </c:pt>
                <c:pt idx="784">
                  <c:v>383.83549999999963</c:v>
                </c:pt>
                <c:pt idx="785">
                  <c:v>472.37529999999964</c:v>
                </c:pt>
                <c:pt idx="786">
                  <c:v>441.33789999999999</c:v>
                </c:pt>
                <c:pt idx="787">
                  <c:v>454.6771</c:v>
                </c:pt>
                <c:pt idx="788">
                  <c:v>420.69080000000002</c:v>
                </c:pt>
                <c:pt idx="789">
                  <c:v>450.58619999999758</c:v>
                </c:pt>
                <c:pt idx="790">
                  <c:v>462.96719999999863</c:v>
                </c:pt>
                <c:pt idx="791">
                  <c:v>473.26349999999923</c:v>
                </c:pt>
                <c:pt idx="793">
                  <c:v>464.55779999999999</c:v>
                </c:pt>
                <c:pt idx="794">
                  <c:v>444.87809999999899</c:v>
                </c:pt>
                <c:pt idx="795">
                  <c:v>455.47019999999793</c:v>
                </c:pt>
                <c:pt idx="797">
                  <c:v>451.84710000000001</c:v>
                </c:pt>
                <c:pt idx="798">
                  <c:v>486.91299999999899</c:v>
                </c:pt>
                <c:pt idx="799">
                  <c:v>457.60910000000001</c:v>
                </c:pt>
                <c:pt idx="800">
                  <c:v>367.99509999999799</c:v>
                </c:pt>
                <c:pt idx="802">
                  <c:v>429.35180000000008</c:v>
                </c:pt>
                <c:pt idx="803">
                  <c:v>454.25149999999923</c:v>
                </c:pt>
                <c:pt idx="804">
                  <c:v>438.91269999999969</c:v>
                </c:pt>
                <c:pt idx="805">
                  <c:v>438.75659999999863</c:v>
                </c:pt>
                <c:pt idx="806">
                  <c:v>443.57029999999969</c:v>
                </c:pt>
                <c:pt idx="807">
                  <c:v>437.48579999999811</c:v>
                </c:pt>
                <c:pt idx="808">
                  <c:v>393.94569999999999</c:v>
                </c:pt>
                <c:pt idx="809">
                  <c:v>468.25700000000001</c:v>
                </c:pt>
                <c:pt idx="811">
                  <c:v>434.66059999999999</c:v>
                </c:pt>
                <c:pt idx="812">
                  <c:v>452.07279999999969</c:v>
                </c:pt>
                <c:pt idx="813">
                  <c:v>416.90569999999963</c:v>
                </c:pt>
                <c:pt idx="814">
                  <c:v>430.40009999999899</c:v>
                </c:pt>
                <c:pt idx="815">
                  <c:v>471.8356</c:v>
                </c:pt>
                <c:pt idx="816">
                  <c:v>461.83280000000002</c:v>
                </c:pt>
                <c:pt idx="817">
                  <c:v>446.63249999999999</c:v>
                </c:pt>
                <c:pt idx="819">
                  <c:v>390.51849999999899</c:v>
                </c:pt>
                <c:pt idx="820">
                  <c:v>455.03099999999893</c:v>
                </c:pt>
                <c:pt idx="821">
                  <c:v>427.56099999999969</c:v>
                </c:pt>
                <c:pt idx="822">
                  <c:v>434.26909999999964</c:v>
                </c:pt>
                <c:pt idx="823">
                  <c:v>359.24480000000182</c:v>
                </c:pt>
                <c:pt idx="824">
                  <c:v>384.56349999999969</c:v>
                </c:pt>
                <c:pt idx="827">
                  <c:v>416.26589999999999</c:v>
                </c:pt>
                <c:pt idx="828">
                  <c:v>471.54079999999999</c:v>
                </c:pt>
                <c:pt idx="829">
                  <c:v>418.63639999999799</c:v>
                </c:pt>
                <c:pt idx="830">
                  <c:v>390.6465</c:v>
                </c:pt>
                <c:pt idx="831">
                  <c:v>484.86079999999993</c:v>
                </c:pt>
                <c:pt idx="832">
                  <c:v>415.0582</c:v>
                </c:pt>
                <c:pt idx="833">
                  <c:v>412.9486</c:v>
                </c:pt>
                <c:pt idx="834">
                  <c:v>404.38720000000001</c:v>
                </c:pt>
                <c:pt idx="835">
                  <c:v>516.85989999999947</c:v>
                </c:pt>
                <c:pt idx="837">
                  <c:v>420.42529999999869</c:v>
                </c:pt>
                <c:pt idx="838">
                  <c:v>414.60700000000008</c:v>
                </c:pt>
                <c:pt idx="839">
                  <c:v>451.56849999999969</c:v>
                </c:pt>
                <c:pt idx="840">
                  <c:v>428.56740000000002</c:v>
                </c:pt>
                <c:pt idx="841">
                  <c:v>366.31790000000001</c:v>
                </c:pt>
                <c:pt idx="843">
                  <c:v>461.5249</c:v>
                </c:pt>
                <c:pt idx="844">
                  <c:v>406.7176</c:v>
                </c:pt>
                <c:pt idx="845">
                  <c:v>435.04820000000001</c:v>
                </c:pt>
                <c:pt idx="846">
                  <c:v>453.57060000000001</c:v>
                </c:pt>
                <c:pt idx="847">
                  <c:v>464.54480000000211</c:v>
                </c:pt>
                <c:pt idx="849">
                  <c:v>387.23129999999787</c:v>
                </c:pt>
                <c:pt idx="850">
                  <c:v>442.29169999999863</c:v>
                </c:pt>
                <c:pt idx="851">
                  <c:v>462.09539999999811</c:v>
                </c:pt>
                <c:pt idx="852">
                  <c:v>448.78280000000001</c:v>
                </c:pt>
                <c:pt idx="853">
                  <c:v>415.29639999999716</c:v>
                </c:pt>
                <c:pt idx="855">
                  <c:v>441.0086</c:v>
                </c:pt>
                <c:pt idx="856">
                  <c:v>440.1995</c:v>
                </c:pt>
                <c:pt idx="857">
                  <c:v>449.06360000000001</c:v>
                </c:pt>
                <c:pt idx="859">
                  <c:v>452.52149999999864</c:v>
                </c:pt>
                <c:pt idx="860">
                  <c:v>489.25740000000002</c:v>
                </c:pt>
                <c:pt idx="861">
                  <c:v>423.67630000000003</c:v>
                </c:pt>
                <c:pt idx="862">
                  <c:v>488.68809999999894</c:v>
                </c:pt>
                <c:pt idx="863">
                  <c:v>428.21599999999899</c:v>
                </c:pt>
                <c:pt idx="864">
                  <c:v>365.11709999999999</c:v>
                </c:pt>
                <c:pt idx="865">
                  <c:v>375.46440000000001</c:v>
                </c:pt>
                <c:pt idx="866">
                  <c:v>484.94540000000001</c:v>
                </c:pt>
                <c:pt idx="867">
                  <c:v>433.01389999999969</c:v>
                </c:pt>
                <c:pt idx="868">
                  <c:v>465.47879999999793</c:v>
                </c:pt>
                <c:pt idx="869">
                  <c:v>422.63729999999993</c:v>
                </c:pt>
                <c:pt idx="870">
                  <c:v>399.0607</c:v>
                </c:pt>
                <c:pt idx="871">
                  <c:v>395.30829999999969</c:v>
                </c:pt>
                <c:pt idx="872">
                  <c:v>425.18860000000001</c:v>
                </c:pt>
                <c:pt idx="874">
                  <c:v>348.30419999999964</c:v>
                </c:pt>
                <c:pt idx="875">
                  <c:v>411.47219999999817</c:v>
                </c:pt>
                <c:pt idx="876">
                  <c:v>409.47609999999776</c:v>
                </c:pt>
                <c:pt idx="877">
                  <c:v>393.44389999999999</c:v>
                </c:pt>
                <c:pt idx="878">
                  <c:v>460.83129999999869</c:v>
                </c:pt>
                <c:pt idx="879">
                  <c:v>380.03349999999864</c:v>
                </c:pt>
                <c:pt idx="880">
                  <c:v>408.51649999999893</c:v>
                </c:pt>
                <c:pt idx="881">
                  <c:v>451.30130000000003</c:v>
                </c:pt>
                <c:pt idx="882">
                  <c:v>444.65109999999999</c:v>
                </c:pt>
                <c:pt idx="883">
                  <c:v>425.58889999999963</c:v>
                </c:pt>
                <c:pt idx="884">
                  <c:v>480.51949999999999</c:v>
                </c:pt>
                <c:pt idx="885">
                  <c:v>392.09329999999869</c:v>
                </c:pt>
                <c:pt idx="886">
                  <c:v>456.4008</c:v>
                </c:pt>
                <c:pt idx="887">
                  <c:v>422.26819999999799</c:v>
                </c:pt>
                <c:pt idx="888">
                  <c:v>440.9246</c:v>
                </c:pt>
                <c:pt idx="889">
                  <c:v>486.08789999999999</c:v>
                </c:pt>
                <c:pt idx="890">
                  <c:v>463.23489999999993</c:v>
                </c:pt>
                <c:pt idx="892">
                  <c:v>477.72729999999899</c:v>
                </c:pt>
                <c:pt idx="893">
                  <c:v>436.56270000000001</c:v>
                </c:pt>
                <c:pt idx="894">
                  <c:v>466.46019999999817</c:v>
                </c:pt>
                <c:pt idx="895">
                  <c:v>461.97680000000003</c:v>
                </c:pt>
                <c:pt idx="897">
                  <c:v>463.6737</c:v>
                </c:pt>
                <c:pt idx="898">
                  <c:v>450.74109999999899</c:v>
                </c:pt>
                <c:pt idx="899">
                  <c:v>446.00790000000001</c:v>
                </c:pt>
                <c:pt idx="900">
                  <c:v>437.71609999999811</c:v>
                </c:pt>
                <c:pt idx="901">
                  <c:v>403.39799999999963</c:v>
                </c:pt>
                <c:pt idx="903">
                  <c:v>463.32599999999923</c:v>
                </c:pt>
                <c:pt idx="904">
                  <c:v>492.87709999999993</c:v>
                </c:pt>
                <c:pt idx="905">
                  <c:v>453.66329999999999</c:v>
                </c:pt>
                <c:pt idx="906">
                  <c:v>416.34199999999993</c:v>
                </c:pt>
                <c:pt idx="908">
                  <c:v>412.43749999999869</c:v>
                </c:pt>
                <c:pt idx="909">
                  <c:v>377.77689999999899</c:v>
                </c:pt>
                <c:pt idx="910">
                  <c:v>459.97829999999863</c:v>
                </c:pt>
                <c:pt idx="911">
                  <c:v>462.42290000000003</c:v>
                </c:pt>
                <c:pt idx="912">
                  <c:v>456.89519999999823</c:v>
                </c:pt>
                <c:pt idx="913">
                  <c:v>461.66059999999999</c:v>
                </c:pt>
                <c:pt idx="914">
                  <c:v>472.24329999999969</c:v>
                </c:pt>
                <c:pt idx="915">
                  <c:v>420.1583</c:v>
                </c:pt>
                <c:pt idx="916">
                  <c:v>428.13560000000001</c:v>
                </c:pt>
                <c:pt idx="917">
                  <c:v>480.81020000000001</c:v>
                </c:pt>
                <c:pt idx="918">
                  <c:v>396.72349999999869</c:v>
                </c:pt>
                <c:pt idx="919">
                  <c:v>488.10320000000002</c:v>
                </c:pt>
                <c:pt idx="920">
                  <c:v>389.73559999999793</c:v>
                </c:pt>
                <c:pt idx="921">
                  <c:v>422.37360000000001</c:v>
                </c:pt>
                <c:pt idx="922">
                  <c:v>453.10419999999999</c:v>
                </c:pt>
                <c:pt idx="923">
                  <c:v>392.86840000000001</c:v>
                </c:pt>
                <c:pt idx="924">
                  <c:v>419.22299999999899</c:v>
                </c:pt>
                <c:pt idx="925">
                  <c:v>456.19799999999969</c:v>
                </c:pt>
                <c:pt idx="926">
                  <c:v>350.77480000000008</c:v>
                </c:pt>
                <c:pt idx="927">
                  <c:v>402.78049999999899</c:v>
                </c:pt>
                <c:pt idx="928">
                  <c:v>431.84240000000182</c:v>
                </c:pt>
                <c:pt idx="929">
                  <c:v>380.51760000000002</c:v>
                </c:pt>
                <c:pt idx="930">
                  <c:v>433.35059999999999</c:v>
                </c:pt>
                <c:pt idx="931">
                  <c:v>423.49220000000003</c:v>
                </c:pt>
                <c:pt idx="932">
                  <c:v>404.00709999999964</c:v>
                </c:pt>
                <c:pt idx="933">
                  <c:v>432.54430000000002</c:v>
                </c:pt>
                <c:pt idx="934">
                  <c:v>444.95329999999899</c:v>
                </c:pt>
                <c:pt idx="935">
                  <c:v>458.43659999999699</c:v>
                </c:pt>
                <c:pt idx="936">
                  <c:v>463.86930000000001</c:v>
                </c:pt>
                <c:pt idx="937">
                  <c:v>493.92639999999705</c:v>
                </c:pt>
                <c:pt idx="938">
                  <c:v>436.99049999999869</c:v>
                </c:pt>
                <c:pt idx="939">
                  <c:v>504.79969999999969</c:v>
                </c:pt>
                <c:pt idx="940">
                  <c:v>387.72019999999793</c:v>
                </c:pt>
                <c:pt idx="942">
                  <c:v>405.82509999999894</c:v>
                </c:pt>
                <c:pt idx="943">
                  <c:v>415.13279999999969</c:v>
                </c:pt>
                <c:pt idx="944">
                  <c:v>460.25909999999999</c:v>
                </c:pt>
                <c:pt idx="946">
                  <c:v>434.166</c:v>
                </c:pt>
                <c:pt idx="947">
                  <c:v>459.03409999999963</c:v>
                </c:pt>
                <c:pt idx="948">
                  <c:v>416.91609999999775</c:v>
                </c:pt>
                <c:pt idx="949">
                  <c:v>479.86419999999993</c:v>
                </c:pt>
                <c:pt idx="950">
                  <c:v>480.36480000000194</c:v>
                </c:pt>
                <c:pt idx="951">
                  <c:v>434.49889999999863</c:v>
                </c:pt>
                <c:pt idx="952">
                  <c:v>430.0138</c:v>
                </c:pt>
                <c:pt idx="953">
                  <c:v>439.8605</c:v>
                </c:pt>
                <c:pt idx="954">
                  <c:v>467.71009999999899</c:v>
                </c:pt>
                <c:pt idx="955">
                  <c:v>431.69189999999969</c:v>
                </c:pt>
                <c:pt idx="956">
                  <c:v>402.87609999999893</c:v>
                </c:pt>
                <c:pt idx="957">
                  <c:v>465.30189999999999</c:v>
                </c:pt>
                <c:pt idx="958">
                  <c:v>329.53019999999799</c:v>
                </c:pt>
                <c:pt idx="959">
                  <c:v>519.1309</c:v>
                </c:pt>
                <c:pt idx="960">
                  <c:v>446.53629999999805</c:v>
                </c:pt>
                <c:pt idx="961">
                  <c:v>429.3152</c:v>
                </c:pt>
                <c:pt idx="962">
                  <c:v>498.68099999999993</c:v>
                </c:pt>
                <c:pt idx="963">
                  <c:v>431.10469999999998</c:v>
                </c:pt>
                <c:pt idx="964">
                  <c:v>414.05680000000001</c:v>
                </c:pt>
                <c:pt idx="965">
                  <c:v>430.10219999999993</c:v>
                </c:pt>
                <c:pt idx="966">
                  <c:v>472.86609999999899</c:v>
                </c:pt>
                <c:pt idx="967">
                  <c:v>457.06540000000001</c:v>
                </c:pt>
                <c:pt idx="968">
                  <c:v>413.78579999999869</c:v>
                </c:pt>
                <c:pt idx="969">
                  <c:v>437.23849999999823</c:v>
                </c:pt>
                <c:pt idx="970">
                  <c:v>420.6173</c:v>
                </c:pt>
                <c:pt idx="971">
                  <c:v>421.63509999999923</c:v>
                </c:pt>
                <c:pt idx="972">
                  <c:v>447.37129999999894</c:v>
                </c:pt>
                <c:pt idx="973">
                  <c:v>404.72819999999746</c:v>
                </c:pt>
                <c:pt idx="974">
                  <c:v>430.0564</c:v>
                </c:pt>
                <c:pt idx="975">
                  <c:v>391.05950000000001</c:v>
                </c:pt>
                <c:pt idx="976">
                  <c:v>473.05560000000008</c:v>
                </c:pt>
                <c:pt idx="977">
                  <c:v>382.74799999999999</c:v>
                </c:pt>
                <c:pt idx="978">
                  <c:v>457.47049999999899</c:v>
                </c:pt>
                <c:pt idx="979">
                  <c:v>438.2552</c:v>
                </c:pt>
                <c:pt idx="980">
                  <c:v>395.93039999999763</c:v>
                </c:pt>
                <c:pt idx="981">
                  <c:v>421.55410000000001</c:v>
                </c:pt>
                <c:pt idx="982">
                  <c:v>456.10079999999999</c:v>
                </c:pt>
                <c:pt idx="983">
                  <c:v>468.99799999999863</c:v>
                </c:pt>
                <c:pt idx="984">
                  <c:v>442.42899999999776</c:v>
                </c:pt>
                <c:pt idx="985">
                  <c:v>454.92209999999869</c:v>
                </c:pt>
                <c:pt idx="986">
                  <c:v>509.93139999999693</c:v>
                </c:pt>
                <c:pt idx="987">
                  <c:v>429.0206</c:v>
                </c:pt>
                <c:pt idx="988">
                  <c:v>433.48129999999787</c:v>
                </c:pt>
                <c:pt idx="989">
                  <c:v>406.86950000000002</c:v>
                </c:pt>
                <c:pt idx="990">
                  <c:v>421.72319999999763</c:v>
                </c:pt>
                <c:pt idx="991">
                  <c:v>453.75790000000001</c:v>
                </c:pt>
                <c:pt idx="992">
                  <c:v>427.85239999999999</c:v>
                </c:pt>
                <c:pt idx="994">
                  <c:v>465.20580000000001</c:v>
                </c:pt>
                <c:pt idx="997">
                  <c:v>415.72409999999923</c:v>
                </c:pt>
                <c:pt idx="998">
                  <c:v>451.28539999999805</c:v>
                </c:pt>
                <c:pt idx="999">
                  <c:v>472.53889999999899</c:v>
                </c:pt>
                <c:pt idx="1001">
                  <c:v>374.39179999999863</c:v>
                </c:pt>
                <c:pt idx="1002">
                  <c:v>392.79309999999805</c:v>
                </c:pt>
                <c:pt idx="1003">
                  <c:v>484.14280000000247</c:v>
                </c:pt>
                <c:pt idx="1004">
                  <c:v>400.69200000000001</c:v>
                </c:pt>
                <c:pt idx="1005">
                  <c:v>431.35390000000001</c:v>
                </c:pt>
                <c:pt idx="1006">
                  <c:v>471.25119999999811</c:v>
                </c:pt>
                <c:pt idx="1007">
                  <c:v>468.41729999999899</c:v>
                </c:pt>
                <c:pt idx="1009">
                  <c:v>428.07909999999993</c:v>
                </c:pt>
                <c:pt idx="1010">
                  <c:v>383.45009999999894</c:v>
                </c:pt>
                <c:pt idx="1011">
                  <c:v>415.32509999999894</c:v>
                </c:pt>
                <c:pt idx="1012">
                  <c:v>488.09739999999869</c:v>
                </c:pt>
                <c:pt idx="1013">
                  <c:v>385.40480000000002</c:v>
                </c:pt>
                <c:pt idx="1014">
                  <c:v>465.82569999999993</c:v>
                </c:pt>
                <c:pt idx="1015">
                  <c:v>483.82080000000002</c:v>
                </c:pt>
                <c:pt idx="1016">
                  <c:v>403.35599999999999</c:v>
                </c:pt>
                <c:pt idx="1017">
                  <c:v>403.59989999999999</c:v>
                </c:pt>
                <c:pt idx="1018">
                  <c:v>412.24189999999999</c:v>
                </c:pt>
                <c:pt idx="1019">
                  <c:v>436.45030000000003</c:v>
                </c:pt>
                <c:pt idx="1020">
                  <c:v>442.47139999999746</c:v>
                </c:pt>
                <c:pt idx="1021">
                  <c:v>485.51479999999964</c:v>
                </c:pt>
                <c:pt idx="1022">
                  <c:v>429.81880000000001</c:v>
                </c:pt>
                <c:pt idx="1023">
                  <c:v>381.59299999999899</c:v>
                </c:pt>
                <c:pt idx="1024">
                  <c:v>441.89829999999893</c:v>
                </c:pt>
                <c:pt idx="1025">
                  <c:v>451.79579999999817</c:v>
                </c:pt>
                <c:pt idx="1027">
                  <c:v>406.12270000000001</c:v>
                </c:pt>
                <c:pt idx="1028">
                  <c:v>466.5378</c:v>
                </c:pt>
                <c:pt idx="1029">
                  <c:v>389.53739999999863</c:v>
                </c:pt>
                <c:pt idx="1030">
                  <c:v>442.32309999999899</c:v>
                </c:pt>
                <c:pt idx="1032">
                  <c:v>448.91389999999899</c:v>
                </c:pt>
                <c:pt idx="1034">
                  <c:v>349.39940000000001</c:v>
                </c:pt>
                <c:pt idx="1035">
                  <c:v>484.07659999999811</c:v>
                </c:pt>
                <c:pt idx="1036">
                  <c:v>405.38619999999776</c:v>
                </c:pt>
                <c:pt idx="1039">
                  <c:v>432.93759999999787</c:v>
                </c:pt>
                <c:pt idx="1040">
                  <c:v>435.44220000000001</c:v>
                </c:pt>
                <c:pt idx="1041">
                  <c:v>399.20849999999899</c:v>
                </c:pt>
                <c:pt idx="1042">
                  <c:v>433.30439999999999</c:v>
                </c:pt>
                <c:pt idx="1043">
                  <c:v>527.66039999999998</c:v>
                </c:pt>
                <c:pt idx="1044">
                  <c:v>440.10919999999999</c:v>
                </c:pt>
                <c:pt idx="1045">
                  <c:v>440.27409999999969</c:v>
                </c:pt>
                <c:pt idx="1046">
                  <c:v>356.62939999999969</c:v>
                </c:pt>
                <c:pt idx="1047">
                  <c:v>466.00309999999899</c:v>
                </c:pt>
                <c:pt idx="1048">
                  <c:v>491.18419999999969</c:v>
                </c:pt>
                <c:pt idx="1050">
                  <c:v>424.56270000000001</c:v>
                </c:pt>
                <c:pt idx="1051">
                  <c:v>471.89729999999969</c:v>
                </c:pt>
                <c:pt idx="1053">
                  <c:v>463.50740000000002</c:v>
                </c:pt>
                <c:pt idx="1054">
                  <c:v>447.50639999999817</c:v>
                </c:pt>
                <c:pt idx="1055">
                  <c:v>457.04820000000001</c:v>
                </c:pt>
                <c:pt idx="1056">
                  <c:v>466.55109999999894</c:v>
                </c:pt>
                <c:pt idx="1057">
                  <c:v>433.5206</c:v>
                </c:pt>
                <c:pt idx="1058">
                  <c:v>485.87709999999993</c:v>
                </c:pt>
                <c:pt idx="1059">
                  <c:v>441.64409999999998</c:v>
                </c:pt>
                <c:pt idx="1060">
                  <c:v>449.83809999999869</c:v>
                </c:pt>
                <c:pt idx="1061">
                  <c:v>432.45129999999864</c:v>
                </c:pt>
                <c:pt idx="1063">
                  <c:v>475.91090000000003</c:v>
                </c:pt>
                <c:pt idx="1064">
                  <c:v>456.28639999999746</c:v>
                </c:pt>
                <c:pt idx="1065">
                  <c:v>290.72869999999864</c:v>
                </c:pt>
                <c:pt idx="1066">
                  <c:v>417.63459999999969</c:v>
                </c:pt>
                <c:pt idx="1067">
                  <c:v>425.38669999999894</c:v>
                </c:pt>
                <c:pt idx="1068">
                  <c:v>484.44170000000003</c:v>
                </c:pt>
                <c:pt idx="1069">
                  <c:v>395.76909999999964</c:v>
                </c:pt>
                <c:pt idx="1070">
                  <c:v>400.62240000000008</c:v>
                </c:pt>
                <c:pt idx="1071">
                  <c:v>372.81740000000002</c:v>
                </c:pt>
                <c:pt idx="1073">
                  <c:v>401.64249999999998</c:v>
                </c:pt>
                <c:pt idx="1074">
                  <c:v>434.13959999999969</c:v>
                </c:pt>
                <c:pt idx="1075">
                  <c:v>449.31389999999999</c:v>
                </c:pt>
                <c:pt idx="1076">
                  <c:v>470.1003</c:v>
                </c:pt>
                <c:pt idx="1077">
                  <c:v>413.26549999999969</c:v>
                </c:pt>
                <c:pt idx="1078">
                  <c:v>458.58829999999864</c:v>
                </c:pt>
                <c:pt idx="1081">
                  <c:v>432.66180000000008</c:v>
                </c:pt>
                <c:pt idx="1082">
                  <c:v>445.83080000000001</c:v>
                </c:pt>
                <c:pt idx="1083">
                  <c:v>427.14270000000175</c:v>
                </c:pt>
                <c:pt idx="1084">
                  <c:v>452.33390000000003</c:v>
                </c:pt>
                <c:pt idx="1085">
                  <c:v>449.61</c:v>
                </c:pt>
                <c:pt idx="1086">
                  <c:v>396.51679999999863</c:v>
                </c:pt>
                <c:pt idx="1087">
                  <c:v>391.4522</c:v>
                </c:pt>
                <c:pt idx="1088">
                  <c:v>431.37270000000001</c:v>
                </c:pt>
                <c:pt idx="1089">
                  <c:v>409.94380000000001</c:v>
                </c:pt>
                <c:pt idx="1091">
                  <c:v>413.15530000000001</c:v>
                </c:pt>
                <c:pt idx="1092">
                  <c:v>425.15080000000194</c:v>
                </c:pt>
                <c:pt idx="1093">
                  <c:v>428.86590000000001</c:v>
                </c:pt>
                <c:pt idx="1094">
                  <c:v>451.72329999999869</c:v>
                </c:pt>
                <c:pt idx="1095">
                  <c:v>455.90519999999799</c:v>
                </c:pt>
                <c:pt idx="1096">
                  <c:v>469.36489999999998</c:v>
                </c:pt>
                <c:pt idx="1097">
                  <c:v>538.79610000000002</c:v>
                </c:pt>
                <c:pt idx="1099">
                  <c:v>468.2672</c:v>
                </c:pt>
                <c:pt idx="1100">
                  <c:v>454.07299999999969</c:v>
                </c:pt>
                <c:pt idx="1102">
                  <c:v>384.6764</c:v>
                </c:pt>
                <c:pt idx="1103">
                  <c:v>492.94760000000002</c:v>
                </c:pt>
                <c:pt idx="1104">
                  <c:v>462.44329999999923</c:v>
                </c:pt>
                <c:pt idx="1105">
                  <c:v>526.53219999999749</c:v>
                </c:pt>
                <c:pt idx="1106">
                  <c:v>457.97770000000003</c:v>
                </c:pt>
                <c:pt idx="1107">
                  <c:v>430.48859999999758</c:v>
                </c:pt>
                <c:pt idx="1108">
                  <c:v>386.33699999999823</c:v>
                </c:pt>
                <c:pt idx="1109">
                  <c:v>426.24860000000001</c:v>
                </c:pt>
                <c:pt idx="1110">
                  <c:v>423.12720000000002</c:v>
                </c:pt>
                <c:pt idx="1111">
                  <c:v>428.82639999999793</c:v>
                </c:pt>
                <c:pt idx="1112">
                  <c:v>363.56200000000001</c:v>
                </c:pt>
                <c:pt idx="1113">
                  <c:v>427.77889999999923</c:v>
                </c:pt>
                <c:pt idx="1114">
                  <c:v>386.45179999999863</c:v>
                </c:pt>
                <c:pt idx="1115">
                  <c:v>451.4215999999974</c:v>
                </c:pt>
                <c:pt idx="1116">
                  <c:v>467.31599999999969</c:v>
                </c:pt>
                <c:pt idx="1117">
                  <c:v>489.37700000000001</c:v>
                </c:pt>
                <c:pt idx="1118">
                  <c:v>454.85109999999969</c:v>
                </c:pt>
                <c:pt idx="1119">
                  <c:v>414.05109999999894</c:v>
                </c:pt>
                <c:pt idx="1120">
                  <c:v>430.43299999999869</c:v>
                </c:pt>
                <c:pt idx="1121">
                  <c:v>435.35019999999969</c:v>
                </c:pt>
                <c:pt idx="1123">
                  <c:v>489.99299999999869</c:v>
                </c:pt>
                <c:pt idx="1125">
                  <c:v>477.85180000000008</c:v>
                </c:pt>
                <c:pt idx="1126">
                  <c:v>422.90940000000001</c:v>
                </c:pt>
                <c:pt idx="1127">
                  <c:v>500.85270000000008</c:v>
                </c:pt>
                <c:pt idx="1128">
                  <c:v>388.0308</c:v>
                </c:pt>
                <c:pt idx="1129">
                  <c:v>475.47909999999899</c:v>
                </c:pt>
                <c:pt idx="1130">
                  <c:v>507.07</c:v>
                </c:pt>
                <c:pt idx="1131">
                  <c:v>379.19799999999969</c:v>
                </c:pt>
                <c:pt idx="1132">
                  <c:v>450.8295</c:v>
                </c:pt>
                <c:pt idx="1133">
                  <c:v>488.21879999999823</c:v>
                </c:pt>
                <c:pt idx="1134">
                  <c:v>405.79889999999864</c:v>
                </c:pt>
                <c:pt idx="1135">
                  <c:v>419.84120000000001</c:v>
                </c:pt>
                <c:pt idx="1136">
                  <c:v>479.72680000000003</c:v>
                </c:pt>
                <c:pt idx="1137">
                  <c:v>472.24200000000002</c:v>
                </c:pt>
                <c:pt idx="1138">
                  <c:v>430.61189999999999</c:v>
                </c:pt>
                <c:pt idx="1139">
                  <c:v>417.6583</c:v>
                </c:pt>
                <c:pt idx="1140">
                  <c:v>451.47359999999787</c:v>
                </c:pt>
                <c:pt idx="1141">
                  <c:v>437.25220000000002</c:v>
                </c:pt>
                <c:pt idx="1142">
                  <c:v>480.4726</c:v>
                </c:pt>
                <c:pt idx="1143">
                  <c:v>479.09709999999899</c:v>
                </c:pt>
                <c:pt idx="1144">
                  <c:v>443.33429999999993</c:v>
                </c:pt>
                <c:pt idx="1145">
                  <c:v>443.26209999999969</c:v>
                </c:pt>
                <c:pt idx="1146">
                  <c:v>460.90269999999964</c:v>
                </c:pt>
                <c:pt idx="1147">
                  <c:v>453.44659999999863</c:v>
                </c:pt>
                <c:pt idx="1148">
                  <c:v>485.03160000000003</c:v>
                </c:pt>
                <c:pt idx="1149">
                  <c:v>437.30689999999993</c:v>
                </c:pt>
                <c:pt idx="1150">
                  <c:v>441.19329999999923</c:v>
                </c:pt>
                <c:pt idx="1151">
                  <c:v>475.64940000000223</c:v>
                </c:pt>
                <c:pt idx="1153">
                  <c:v>426.45139999999793</c:v>
                </c:pt>
                <c:pt idx="1154">
                  <c:v>417.37629999999899</c:v>
                </c:pt>
                <c:pt idx="1155">
                  <c:v>467.9699</c:v>
                </c:pt>
                <c:pt idx="1156">
                  <c:v>462.41189999999864</c:v>
                </c:pt>
                <c:pt idx="1157">
                  <c:v>350.57459999999969</c:v>
                </c:pt>
                <c:pt idx="1158">
                  <c:v>404.06740000000002</c:v>
                </c:pt>
                <c:pt idx="1159">
                  <c:v>466.04820000000001</c:v>
                </c:pt>
                <c:pt idx="1160">
                  <c:v>493.63849999999923</c:v>
                </c:pt>
                <c:pt idx="1162">
                  <c:v>449.68689999999964</c:v>
                </c:pt>
                <c:pt idx="1163">
                  <c:v>461.11790000000002</c:v>
                </c:pt>
                <c:pt idx="1164">
                  <c:v>501.26240000000001</c:v>
                </c:pt>
                <c:pt idx="1165">
                  <c:v>417.03389999999899</c:v>
                </c:pt>
                <c:pt idx="1166">
                  <c:v>478.42399999999793</c:v>
                </c:pt>
                <c:pt idx="1167">
                  <c:v>423.00700000000001</c:v>
                </c:pt>
                <c:pt idx="1168">
                  <c:v>445.35059999999999</c:v>
                </c:pt>
                <c:pt idx="1169">
                  <c:v>447.49869999999817</c:v>
                </c:pt>
                <c:pt idx="1170">
                  <c:v>491.65370000000001</c:v>
                </c:pt>
                <c:pt idx="1171">
                  <c:v>490.68830000000003</c:v>
                </c:pt>
                <c:pt idx="1172">
                  <c:v>469.10109999999969</c:v>
                </c:pt>
                <c:pt idx="1173">
                  <c:v>449.64049999999997</c:v>
                </c:pt>
                <c:pt idx="1174">
                  <c:v>434.19639999999805</c:v>
                </c:pt>
                <c:pt idx="1175">
                  <c:v>377.70679999999817</c:v>
                </c:pt>
                <c:pt idx="1176">
                  <c:v>525.89319999999998</c:v>
                </c:pt>
                <c:pt idx="1177">
                  <c:v>450.57740000000001</c:v>
                </c:pt>
                <c:pt idx="1178">
                  <c:v>455.80369999999999</c:v>
                </c:pt>
                <c:pt idx="1181">
                  <c:v>465.88609999999869</c:v>
                </c:pt>
                <c:pt idx="1182">
                  <c:v>466.43039999999763</c:v>
                </c:pt>
                <c:pt idx="1183">
                  <c:v>471.822</c:v>
                </c:pt>
                <c:pt idx="1184">
                  <c:v>484.24979999999999</c:v>
                </c:pt>
                <c:pt idx="1185">
                  <c:v>456.48669999999811</c:v>
                </c:pt>
                <c:pt idx="1186">
                  <c:v>463.38560000000001</c:v>
                </c:pt>
                <c:pt idx="1187">
                  <c:v>451.33589999999964</c:v>
                </c:pt>
                <c:pt idx="1188">
                  <c:v>434.97849999999869</c:v>
                </c:pt>
                <c:pt idx="1189">
                  <c:v>463.0616</c:v>
                </c:pt>
                <c:pt idx="1190">
                  <c:v>485.87279999999993</c:v>
                </c:pt>
                <c:pt idx="1191">
                  <c:v>451.98229999999899</c:v>
                </c:pt>
                <c:pt idx="1192">
                  <c:v>449.1617</c:v>
                </c:pt>
                <c:pt idx="1193">
                  <c:v>453.60280000000193</c:v>
                </c:pt>
                <c:pt idx="1194">
                  <c:v>432.65309999999999</c:v>
                </c:pt>
                <c:pt idx="1195">
                  <c:v>488.61320000000001</c:v>
                </c:pt>
                <c:pt idx="1196">
                  <c:v>467.5256</c:v>
                </c:pt>
                <c:pt idx="1197">
                  <c:v>410.61509999999993</c:v>
                </c:pt>
                <c:pt idx="1198">
                  <c:v>473.60559999999964</c:v>
                </c:pt>
                <c:pt idx="1199">
                  <c:v>497.87799999999999</c:v>
                </c:pt>
                <c:pt idx="1200">
                  <c:v>487.5641</c:v>
                </c:pt>
                <c:pt idx="1201">
                  <c:v>473.31979999999999</c:v>
                </c:pt>
                <c:pt idx="1202">
                  <c:v>411.19119999999799</c:v>
                </c:pt>
                <c:pt idx="1203">
                  <c:v>442.01990000000001</c:v>
                </c:pt>
                <c:pt idx="1204">
                  <c:v>400.69029999999964</c:v>
                </c:pt>
                <c:pt idx="1205">
                  <c:v>472.44450000000001</c:v>
                </c:pt>
                <c:pt idx="1206">
                  <c:v>488.12349999999969</c:v>
                </c:pt>
                <c:pt idx="1207">
                  <c:v>464.40329999999869</c:v>
                </c:pt>
                <c:pt idx="1208">
                  <c:v>464.83849999999899</c:v>
                </c:pt>
                <c:pt idx="1209">
                  <c:v>467.25740000000002</c:v>
                </c:pt>
                <c:pt idx="1210">
                  <c:v>461.05239999999969</c:v>
                </c:pt>
                <c:pt idx="1212">
                  <c:v>450.02780000000001</c:v>
                </c:pt>
                <c:pt idx="1213">
                  <c:v>439.94459999999964</c:v>
                </c:pt>
                <c:pt idx="1214">
                  <c:v>492.3922</c:v>
                </c:pt>
                <c:pt idx="1216">
                  <c:v>514.86099999999749</c:v>
                </c:pt>
                <c:pt idx="1217">
                  <c:v>447.07380000000001</c:v>
                </c:pt>
                <c:pt idx="1218">
                  <c:v>503.29929999999899</c:v>
                </c:pt>
                <c:pt idx="1220">
                  <c:v>474.89069999999964</c:v>
                </c:pt>
                <c:pt idx="1221">
                  <c:v>505.93539999999746</c:v>
                </c:pt>
                <c:pt idx="1222">
                  <c:v>377.37450000000001</c:v>
                </c:pt>
                <c:pt idx="1223">
                  <c:v>478.45009999999894</c:v>
                </c:pt>
                <c:pt idx="1224">
                  <c:v>459.79109999999775</c:v>
                </c:pt>
                <c:pt idx="1225">
                  <c:v>468.45490000000001</c:v>
                </c:pt>
                <c:pt idx="1226">
                  <c:v>458.99529999999817</c:v>
                </c:pt>
                <c:pt idx="1227">
                  <c:v>405.60599999999999</c:v>
                </c:pt>
                <c:pt idx="1229">
                  <c:v>518.43349999999998</c:v>
                </c:pt>
                <c:pt idx="1230">
                  <c:v>497.34440000000211</c:v>
                </c:pt>
                <c:pt idx="1231">
                  <c:v>480.07159999999863</c:v>
                </c:pt>
                <c:pt idx="1236">
                  <c:v>470.29269999999963</c:v>
                </c:pt>
                <c:pt idx="1237">
                  <c:v>462.8415</c:v>
                </c:pt>
                <c:pt idx="1238">
                  <c:v>466.71119999999758</c:v>
                </c:pt>
                <c:pt idx="1240">
                  <c:v>458.09410000000003</c:v>
                </c:pt>
                <c:pt idx="1241">
                  <c:v>523.86789999999746</c:v>
                </c:pt>
                <c:pt idx="1242">
                  <c:v>508.88509999999923</c:v>
                </c:pt>
                <c:pt idx="1243">
                  <c:v>457.89909999999969</c:v>
                </c:pt>
                <c:pt idx="1244">
                  <c:v>503.99079999999799</c:v>
                </c:pt>
                <c:pt idx="1245">
                  <c:v>471.9049</c:v>
                </c:pt>
                <c:pt idx="1246">
                  <c:v>477.56109999999899</c:v>
                </c:pt>
                <c:pt idx="1247">
                  <c:v>483.85469999999998</c:v>
                </c:pt>
                <c:pt idx="1248">
                  <c:v>398.46269999999993</c:v>
                </c:pt>
                <c:pt idx="1249">
                  <c:v>502.38909999999993</c:v>
                </c:pt>
                <c:pt idx="1250">
                  <c:v>568.29269999999997</c:v>
                </c:pt>
                <c:pt idx="1251">
                  <c:v>444.90709999999899</c:v>
                </c:pt>
                <c:pt idx="1252">
                  <c:v>456.53509999999869</c:v>
                </c:pt>
                <c:pt idx="1253">
                  <c:v>511.65710000000001</c:v>
                </c:pt>
                <c:pt idx="1254">
                  <c:v>388.98769999999899</c:v>
                </c:pt>
                <c:pt idx="1255">
                  <c:v>423.65440000000211</c:v>
                </c:pt>
                <c:pt idx="1258">
                  <c:v>491.83629999999869</c:v>
                </c:pt>
                <c:pt idx="1259">
                  <c:v>461.64299999999997</c:v>
                </c:pt>
                <c:pt idx="1260">
                  <c:v>425.51319999999811</c:v>
                </c:pt>
                <c:pt idx="1262">
                  <c:v>501.35469999999998</c:v>
                </c:pt>
                <c:pt idx="1263">
                  <c:v>473.81099999999969</c:v>
                </c:pt>
                <c:pt idx="1265">
                  <c:v>481.91789999999969</c:v>
                </c:pt>
                <c:pt idx="1266">
                  <c:v>517.52609999999947</c:v>
                </c:pt>
                <c:pt idx="1267">
                  <c:v>484.6103</c:v>
                </c:pt>
                <c:pt idx="1268">
                  <c:v>479.5052</c:v>
                </c:pt>
                <c:pt idx="1269">
                  <c:v>413.76139999999799</c:v>
                </c:pt>
                <c:pt idx="1270">
                  <c:v>452.4196</c:v>
                </c:pt>
                <c:pt idx="1271">
                  <c:v>475.84399999999999</c:v>
                </c:pt>
                <c:pt idx="1272">
                  <c:v>441.48229999999899</c:v>
                </c:pt>
                <c:pt idx="1273">
                  <c:v>532.45929999999748</c:v>
                </c:pt>
                <c:pt idx="1274">
                  <c:v>457.90099999999899</c:v>
                </c:pt>
                <c:pt idx="1277">
                  <c:v>442.65550000000002</c:v>
                </c:pt>
                <c:pt idx="1278">
                  <c:v>475.06459999999993</c:v>
                </c:pt>
                <c:pt idx="1279">
                  <c:v>507.00959999999969</c:v>
                </c:pt>
                <c:pt idx="1280">
                  <c:v>459.56970000000001</c:v>
                </c:pt>
                <c:pt idx="1281">
                  <c:v>457.08529999999899</c:v>
                </c:pt>
                <c:pt idx="1282">
                  <c:v>454.06209999999999</c:v>
                </c:pt>
                <c:pt idx="1283">
                  <c:v>474.64560000000188</c:v>
                </c:pt>
                <c:pt idx="1284">
                  <c:v>455.7149</c:v>
                </c:pt>
                <c:pt idx="1285">
                  <c:v>428.03599999999869</c:v>
                </c:pt>
                <c:pt idx="1286">
                  <c:v>479.65240000000188</c:v>
                </c:pt>
                <c:pt idx="1287">
                  <c:v>451.24310000000003</c:v>
                </c:pt>
                <c:pt idx="1288">
                  <c:v>503.45329999999899</c:v>
                </c:pt>
                <c:pt idx="1289">
                  <c:v>488.52129999999869</c:v>
                </c:pt>
                <c:pt idx="1291">
                  <c:v>456.14720000000182</c:v>
                </c:pt>
                <c:pt idx="1292">
                  <c:v>513.01279999999997</c:v>
                </c:pt>
                <c:pt idx="1294">
                  <c:v>459.98609999999763</c:v>
                </c:pt>
                <c:pt idx="1295">
                  <c:v>473.48689999999863</c:v>
                </c:pt>
                <c:pt idx="1296">
                  <c:v>495.48559999999793</c:v>
                </c:pt>
                <c:pt idx="1297">
                  <c:v>502.6764</c:v>
                </c:pt>
                <c:pt idx="1298">
                  <c:v>473.96649999999869</c:v>
                </c:pt>
                <c:pt idx="1299">
                  <c:v>533.90179999999998</c:v>
                </c:pt>
                <c:pt idx="1300">
                  <c:v>503.1105</c:v>
                </c:pt>
                <c:pt idx="1301">
                  <c:v>508.64290000000176</c:v>
                </c:pt>
                <c:pt idx="1303">
                  <c:v>375.77099999999899</c:v>
                </c:pt>
                <c:pt idx="1304">
                  <c:v>442.7045</c:v>
                </c:pt>
                <c:pt idx="1305">
                  <c:v>480.67009999999999</c:v>
                </c:pt>
                <c:pt idx="1307">
                  <c:v>471.28429999999969</c:v>
                </c:pt>
                <c:pt idx="1309">
                  <c:v>480.0016</c:v>
                </c:pt>
                <c:pt idx="1310">
                  <c:v>480.70839999999811</c:v>
                </c:pt>
                <c:pt idx="1311">
                  <c:v>494.3109</c:v>
                </c:pt>
                <c:pt idx="1312">
                  <c:v>347.46660000000003</c:v>
                </c:pt>
                <c:pt idx="1313">
                  <c:v>461.24189999999999</c:v>
                </c:pt>
                <c:pt idx="1315">
                  <c:v>521.73810000000003</c:v>
                </c:pt>
                <c:pt idx="1316">
                  <c:v>473.85390000000001</c:v>
                </c:pt>
                <c:pt idx="1318">
                  <c:v>442.35590000000002</c:v>
                </c:pt>
                <c:pt idx="1319">
                  <c:v>488.34019999999964</c:v>
                </c:pt>
                <c:pt idx="1320">
                  <c:v>478.57240000000002</c:v>
                </c:pt>
                <c:pt idx="1321">
                  <c:v>445.05119999999869</c:v>
                </c:pt>
                <c:pt idx="1322">
                  <c:v>501.49489999999969</c:v>
                </c:pt>
                <c:pt idx="1323">
                  <c:v>493.7405</c:v>
                </c:pt>
                <c:pt idx="1324">
                  <c:v>455.32619999999775</c:v>
                </c:pt>
                <c:pt idx="1325">
                  <c:v>466.48809999999776</c:v>
                </c:pt>
                <c:pt idx="1328">
                  <c:v>519.75109999999938</c:v>
                </c:pt>
                <c:pt idx="1329">
                  <c:v>507.27229999999969</c:v>
                </c:pt>
                <c:pt idx="1331">
                  <c:v>513.38480000000004</c:v>
                </c:pt>
                <c:pt idx="1333">
                  <c:v>471.84920000000176</c:v>
                </c:pt>
                <c:pt idx="1334">
                  <c:v>424.7878</c:v>
                </c:pt>
                <c:pt idx="1335">
                  <c:v>475.59369999999899</c:v>
                </c:pt>
                <c:pt idx="1336">
                  <c:v>499.392</c:v>
                </c:pt>
                <c:pt idx="1337">
                  <c:v>485.98009999999869</c:v>
                </c:pt>
                <c:pt idx="1338">
                  <c:v>463.03569999999894</c:v>
                </c:pt>
                <c:pt idx="1339">
                  <c:v>485.6918</c:v>
                </c:pt>
                <c:pt idx="1340">
                  <c:v>497.92639999999705</c:v>
                </c:pt>
                <c:pt idx="1342">
                  <c:v>479.8338</c:v>
                </c:pt>
                <c:pt idx="1343">
                  <c:v>485.34769999999997</c:v>
                </c:pt>
                <c:pt idx="1344">
                  <c:v>474.91549999999899</c:v>
                </c:pt>
                <c:pt idx="1345">
                  <c:v>444.09369999999899</c:v>
                </c:pt>
                <c:pt idx="1346">
                  <c:v>525.74009999999998</c:v>
                </c:pt>
                <c:pt idx="1347">
                  <c:v>514.70550000000003</c:v>
                </c:pt>
                <c:pt idx="1348">
                  <c:v>425.16750000000002</c:v>
                </c:pt>
                <c:pt idx="1349">
                  <c:v>488.84320000000002</c:v>
                </c:pt>
                <c:pt idx="1350">
                  <c:v>488.19400000000002</c:v>
                </c:pt>
                <c:pt idx="1351">
                  <c:v>472.14670000000001</c:v>
                </c:pt>
                <c:pt idx="1354">
                  <c:v>500.00129999999899</c:v>
                </c:pt>
                <c:pt idx="1355">
                  <c:v>481.1875</c:v>
                </c:pt>
                <c:pt idx="1356">
                  <c:v>478.11629999999963</c:v>
                </c:pt>
                <c:pt idx="1357">
                  <c:v>473.29329999999823</c:v>
                </c:pt>
                <c:pt idx="1358">
                  <c:v>480.0401</c:v>
                </c:pt>
                <c:pt idx="1359">
                  <c:v>503.83949999999999</c:v>
                </c:pt>
                <c:pt idx="1361">
                  <c:v>550.529</c:v>
                </c:pt>
                <c:pt idx="1362">
                  <c:v>503.42179999999757</c:v>
                </c:pt>
                <c:pt idx="1363">
                  <c:v>496.68309999999963</c:v>
                </c:pt>
                <c:pt idx="1364">
                  <c:v>473.03309999999863</c:v>
                </c:pt>
                <c:pt idx="1365">
                  <c:v>498.6551</c:v>
                </c:pt>
                <c:pt idx="1366">
                  <c:v>521.52080000000001</c:v>
                </c:pt>
                <c:pt idx="1367">
                  <c:v>493.44380000000001</c:v>
                </c:pt>
                <c:pt idx="1368">
                  <c:v>519.83139999999946</c:v>
                </c:pt>
                <c:pt idx="1369">
                  <c:v>471.43329999999776</c:v>
                </c:pt>
                <c:pt idx="1370">
                  <c:v>496.97059999999863</c:v>
                </c:pt>
                <c:pt idx="1372">
                  <c:v>452.73949999999923</c:v>
                </c:pt>
                <c:pt idx="1374">
                  <c:v>428.63200000000001</c:v>
                </c:pt>
                <c:pt idx="1375">
                  <c:v>469.89369999999963</c:v>
                </c:pt>
                <c:pt idx="1377">
                  <c:v>551.63869999999997</c:v>
                </c:pt>
                <c:pt idx="1378">
                  <c:v>469.41739999999817</c:v>
                </c:pt>
                <c:pt idx="1379">
                  <c:v>511.7054</c:v>
                </c:pt>
                <c:pt idx="1381">
                  <c:v>474.70080000000002</c:v>
                </c:pt>
                <c:pt idx="1382">
                  <c:v>520.66559999999947</c:v>
                </c:pt>
                <c:pt idx="1383">
                  <c:v>520.01909999999998</c:v>
                </c:pt>
                <c:pt idx="1385">
                  <c:v>558.44849999999997</c:v>
                </c:pt>
                <c:pt idx="1386">
                  <c:v>474.40019999999811</c:v>
                </c:pt>
                <c:pt idx="1387">
                  <c:v>494.28699999999793</c:v>
                </c:pt>
                <c:pt idx="1388">
                  <c:v>530.78650000000005</c:v>
                </c:pt>
                <c:pt idx="1389">
                  <c:v>535.82839999999999</c:v>
                </c:pt>
                <c:pt idx="1391">
                  <c:v>501.2149</c:v>
                </c:pt>
                <c:pt idx="1392">
                  <c:v>524.82619999999747</c:v>
                </c:pt>
                <c:pt idx="1393">
                  <c:v>520.4298</c:v>
                </c:pt>
                <c:pt idx="1394">
                  <c:v>536.18679999999995</c:v>
                </c:pt>
                <c:pt idx="1395">
                  <c:v>528.6146</c:v>
                </c:pt>
                <c:pt idx="1397">
                  <c:v>547.18219999999997</c:v>
                </c:pt>
                <c:pt idx="1398">
                  <c:v>482.35050000000001</c:v>
                </c:pt>
                <c:pt idx="1399">
                  <c:v>496.90819999999775</c:v>
                </c:pt>
                <c:pt idx="1401">
                  <c:v>523.77760000000001</c:v>
                </c:pt>
                <c:pt idx="1402">
                  <c:v>485.2647</c:v>
                </c:pt>
                <c:pt idx="1403">
                  <c:v>491.4283999999974</c:v>
                </c:pt>
                <c:pt idx="1408">
                  <c:v>548.97580000000005</c:v>
                </c:pt>
                <c:pt idx="1411">
                  <c:v>537.1902</c:v>
                </c:pt>
                <c:pt idx="1415">
                  <c:v>500.75309999999899</c:v>
                </c:pt>
                <c:pt idx="1417">
                  <c:v>491.20229999999964</c:v>
                </c:pt>
                <c:pt idx="1419">
                  <c:v>498.17439999999999</c:v>
                </c:pt>
                <c:pt idx="1422">
                  <c:v>543.68480000000341</c:v>
                </c:pt>
                <c:pt idx="1423">
                  <c:v>439.97209999999899</c:v>
                </c:pt>
                <c:pt idx="1427">
                  <c:v>495.95339999999823</c:v>
                </c:pt>
                <c:pt idx="1432">
                  <c:v>485.3073</c:v>
                </c:pt>
                <c:pt idx="1435">
                  <c:v>565.07899999999995</c:v>
                </c:pt>
                <c:pt idx="1437">
                  <c:v>481.22389999999899</c:v>
                </c:pt>
                <c:pt idx="1440">
                  <c:v>526.50310000000002</c:v>
                </c:pt>
                <c:pt idx="1453">
                  <c:v>534.83619999999746</c:v>
                </c:pt>
                <c:pt idx="1454">
                  <c:v>503.55500000000001</c:v>
                </c:pt>
                <c:pt idx="1459">
                  <c:v>483.29319999999746</c:v>
                </c:pt>
                <c:pt idx="1494">
                  <c:v>572.28380000000413</c:v>
                </c:pt>
              </c:numCache>
            </c:numRef>
          </c:yVal>
          <c:bubbleSize>
            <c:numRef>
              <c:f>data_Mexico!$J$2:$J$1600</c:f>
              <c:numCache>
                <c:formatCode>General</c:formatCode>
                <c:ptCount val="1599"/>
                <c:pt idx="0">
                  <c:v>5</c:v>
                </c:pt>
                <c:pt idx="1">
                  <c:v>21</c:v>
                </c:pt>
                <c:pt idx="2">
                  <c:v>33</c:v>
                </c:pt>
                <c:pt idx="3">
                  <c:v>49</c:v>
                </c:pt>
                <c:pt idx="4">
                  <c:v>32</c:v>
                </c:pt>
                <c:pt idx="6">
                  <c:v>7</c:v>
                </c:pt>
                <c:pt idx="7">
                  <c:v>29</c:v>
                </c:pt>
                <c:pt idx="8">
                  <c:v>19</c:v>
                </c:pt>
                <c:pt idx="9">
                  <c:v>59</c:v>
                </c:pt>
                <c:pt idx="10">
                  <c:v>24</c:v>
                </c:pt>
                <c:pt idx="11">
                  <c:v>58</c:v>
                </c:pt>
                <c:pt idx="12">
                  <c:v>45</c:v>
                </c:pt>
                <c:pt idx="13">
                  <c:v>22</c:v>
                </c:pt>
                <c:pt idx="14">
                  <c:v>21</c:v>
                </c:pt>
                <c:pt idx="15">
                  <c:v>86</c:v>
                </c:pt>
                <c:pt idx="16">
                  <c:v>43</c:v>
                </c:pt>
                <c:pt idx="18">
                  <c:v>15</c:v>
                </c:pt>
                <c:pt idx="19">
                  <c:v>104</c:v>
                </c:pt>
                <c:pt idx="20">
                  <c:v>24</c:v>
                </c:pt>
                <c:pt idx="21">
                  <c:v>26</c:v>
                </c:pt>
                <c:pt idx="22">
                  <c:v>30</c:v>
                </c:pt>
                <c:pt idx="23">
                  <c:v>16</c:v>
                </c:pt>
                <c:pt idx="25">
                  <c:v>23</c:v>
                </c:pt>
                <c:pt idx="26">
                  <c:v>60</c:v>
                </c:pt>
                <c:pt idx="27">
                  <c:v>82</c:v>
                </c:pt>
                <c:pt idx="28">
                  <c:v>89</c:v>
                </c:pt>
                <c:pt idx="29">
                  <c:v>240</c:v>
                </c:pt>
                <c:pt idx="30">
                  <c:v>16</c:v>
                </c:pt>
                <c:pt idx="31">
                  <c:v>32</c:v>
                </c:pt>
                <c:pt idx="32">
                  <c:v>28</c:v>
                </c:pt>
                <c:pt idx="33">
                  <c:v>28</c:v>
                </c:pt>
                <c:pt idx="34">
                  <c:v>24</c:v>
                </c:pt>
                <c:pt idx="35">
                  <c:v>111</c:v>
                </c:pt>
                <c:pt idx="36">
                  <c:v>125</c:v>
                </c:pt>
                <c:pt idx="37">
                  <c:v>144</c:v>
                </c:pt>
                <c:pt idx="38">
                  <c:v>445</c:v>
                </c:pt>
                <c:pt idx="39">
                  <c:v>113</c:v>
                </c:pt>
                <c:pt idx="41">
                  <c:v>530</c:v>
                </c:pt>
                <c:pt idx="42">
                  <c:v>396</c:v>
                </c:pt>
                <c:pt idx="43">
                  <c:v>469</c:v>
                </c:pt>
                <c:pt idx="44">
                  <c:v>32</c:v>
                </c:pt>
                <c:pt idx="45">
                  <c:v>23</c:v>
                </c:pt>
                <c:pt idx="46">
                  <c:v>50</c:v>
                </c:pt>
                <c:pt idx="47">
                  <c:v>64</c:v>
                </c:pt>
                <c:pt idx="48">
                  <c:v>472</c:v>
                </c:pt>
                <c:pt idx="49">
                  <c:v>45</c:v>
                </c:pt>
                <c:pt idx="50">
                  <c:v>116</c:v>
                </c:pt>
                <c:pt idx="51">
                  <c:v>82</c:v>
                </c:pt>
                <c:pt idx="52">
                  <c:v>104</c:v>
                </c:pt>
                <c:pt idx="53">
                  <c:v>85</c:v>
                </c:pt>
                <c:pt idx="54">
                  <c:v>107</c:v>
                </c:pt>
                <c:pt idx="55">
                  <c:v>64</c:v>
                </c:pt>
                <c:pt idx="56">
                  <c:v>13</c:v>
                </c:pt>
                <c:pt idx="57">
                  <c:v>128</c:v>
                </c:pt>
                <c:pt idx="58">
                  <c:v>21</c:v>
                </c:pt>
                <c:pt idx="59">
                  <c:v>47</c:v>
                </c:pt>
                <c:pt idx="60">
                  <c:v>45</c:v>
                </c:pt>
                <c:pt idx="61">
                  <c:v>213</c:v>
                </c:pt>
                <c:pt idx="62">
                  <c:v>460</c:v>
                </c:pt>
                <c:pt idx="63">
                  <c:v>38</c:v>
                </c:pt>
                <c:pt idx="64">
                  <c:v>12</c:v>
                </c:pt>
                <c:pt idx="65">
                  <c:v>75</c:v>
                </c:pt>
                <c:pt idx="66">
                  <c:v>41</c:v>
                </c:pt>
                <c:pt idx="67">
                  <c:v>5</c:v>
                </c:pt>
                <c:pt idx="68">
                  <c:v>96</c:v>
                </c:pt>
                <c:pt idx="69">
                  <c:v>85</c:v>
                </c:pt>
                <c:pt idx="70">
                  <c:v>109</c:v>
                </c:pt>
                <c:pt idx="71">
                  <c:v>57</c:v>
                </c:pt>
                <c:pt idx="72">
                  <c:v>91</c:v>
                </c:pt>
                <c:pt idx="73">
                  <c:v>57</c:v>
                </c:pt>
                <c:pt idx="74">
                  <c:v>78</c:v>
                </c:pt>
                <c:pt idx="75">
                  <c:v>23</c:v>
                </c:pt>
                <c:pt idx="76">
                  <c:v>6</c:v>
                </c:pt>
                <c:pt idx="77">
                  <c:v>51</c:v>
                </c:pt>
                <c:pt idx="78">
                  <c:v>155</c:v>
                </c:pt>
                <c:pt idx="79">
                  <c:v>106</c:v>
                </c:pt>
                <c:pt idx="80">
                  <c:v>63</c:v>
                </c:pt>
                <c:pt idx="81">
                  <c:v>53</c:v>
                </c:pt>
                <c:pt idx="82">
                  <c:v>24</c:v>
                </c:pt>
                <c:pt idx="83">
                  <c:v>550</c:v>
                </c:pt>
                <c:pt idx="84">
                  <c:v>354</c:v>
                </c:pt>
                <c:pt idx="85">
                  <c:v>37</c:v>
                </c:pt>
                <c:pt idx="86">
                  <c:v>51</c:v>
                </c:pt>
                <c:pt idx="87">
                  <c:v>37</c:v>
                </c:pt>
                <c:pt idx="88">
                  <c:v>208</c:v>
                </c:pt>
                <c:pt idx="89">
                  <c:v>120</c:v>
                </c:pt>
                <c:pt idx="90">
                  <c:v>95</c:v>
                </c:pt>
                <c:pt idx="91">
                  <c:v>112</c:v>
                </c:pt>
                <c:pt idx="92">
                  <c:v>57</c:v>
                </c:pt>
                <c:pt idx="93">
                  <c:v>99</c:v>
                </c:pt>
                <c:pt idx="94">
                  <c:v>378</c:v>
                </c:pt>
                <c:pt idx="95">
                  <c:v>445</c:v>
                </c:pt>
                <c:pt idx="96">
                  <c:v>65</c:v>
                </c:pt>
                <c:pt idx="97">
                  <c:v>211</c:v>
                </c:pt>
                <c:pt idx="98">
                  <c:v>346</c:v>
                </c:pt>
                <c:pt idx="99">
                  <c:v>69</c:v>
                </c:pt>
                <c:pt idx="100">
                  <c:v>11</c:v>
                </c:pt>
                <c:pt idx="101">
                  <c:v>278</c:v>
                </c:pt>
                <c:pt idx="102">
                  <c:v>254</c:v>
                </c:pt>
                <c:pt idx="103">
                  <c:v>15</c:v>
                </c:pt>
                <c:pt idx="104">
                  <c:v>38</c:v>
                </c:pt>
                <c:pt idx="105">
                  <c:v>91</c:v>
                </c:pt>
                <c:pt idx="106">
                  <c:v>59</c:v>
                </c:pt>
                <c:pt idx="107">
                  <c:v>148</c:v>
                </c:pt>
                <c:pt idx="108">
                  <c:v>61</c:v>
                </c:pt>
                <c:pt idx="109">
                  <c:v>49</c:v>
                </c:pt>
                <c:pt idx="110">
                  <c:v>23</c:v>
                </c:pt>
                <c:pt idx="111">
                  <c:v>476</c:v>
                </c:pt>
                <c:pt idx="112">
                  <c:v>2</c:v>
                </c:pt>
                <c:pt idx="113">
                  <c:v>94</c:v>
                </c:pt>
                <c:pt idx="114">
                  <c:v>140</c:v>
                </c:pt>
                <c:pt idx="115">
                  <c:v>93</c:v>
                </c:pt>
                <c:pt idx="116">
                  <c:v>146</c:v>
                </c:pt>
                <c:pt idx="117">
                  <c:v>224</c:v>
                </c:pt>
                <c:pt idx="118">
                  <c:v>57</c:v>
                </c:pt>
                <c:pt idx="119">
                  <c:v>208</c:v>
                </c:pt>
                <c:pt idx="120">
                  <c:v>60</c:v>
                </c:pt>
                <c:pt idx="121">
                  <c:v>280</c:v>
                </c:pt>
                <c:pt idx="123">
                  <c:v>45</c:v>
                </c:pt>
                <c:pt idx="124">
                  <c:v>398</c:v>
                </c:pt>
                <c:pt idx="125">
                  <c:v>36</c:v>
                </c:pt>
                <c:pt idx="126">
                  <c:v>20</c:v>
                </c:pt>
                <c:pt idx="127">
                  <c:v>243</c:v>
                </c:pt>
                <c:pt idx="128">
                  <c:v>202</c:v>
                </c:pt>
                <c:pt idx="129">
                  <c:v>130</c:v>
                </c:pt>
                <c:pt idx="130">
                  <c:v>134</c:v>
                </c:pt>
                <c:pt idx="131">
                  <c:v>29</c:v>
                </c:pt>
                <c:pt idx="132">
                  <c:v>85</c:v>
                </c:pt>
                <c:pt idx="133">
                  <c:v>29</c:v>
                </c:pt>
                <c:pt idx="134">
                  <c:v>190</c:v>
                </c:pt>
                <c:pt idx="135">
                  <c:v>56</c:v>
                </c:pt>
                <c:pt idx="136">
                  <c:v>118</c:v>
                </c:pt>
                <c:pt idx="137">
                  <c:v>64</c:v>
                </c:pt>
                <c:pt idx="138">
                  <c:v>52</c:v>
                </c:pt>
                <c:pt idx="139">
                  <c:v>567</c:v>
                </c:pt>
                <c:pt idx="140">
                  <c:v>143</c:v>
                </c:pt>
                <c:pt idx="141">
                  <c:v>113</c:v>
                </c:pt>
                <c:pt idx="142">
                  <c:v>231</c:v>
                </c:pt>
                <c:pt idx="143">
                  <c:v>19</c:v>
                </c:pt>
                <c:pt idx="144">
                  <c:v>27</c:v>
                </c:pt>
                <c:pt idx="145">
                  <c:v>27</c:v>
                </c:pt>
                <c:pt idx="146">
                  <c:v>78</c:v>
                </c:pt>
                <c:pt idx="147">
                  <c:v>409</c:v>
                </c:pt>
                <c:pt idx="148">
                  <c:v>29</c:v>
                </c:pt>
                <c:pt idx="149">
                  <c:v>157</c:v>
                </c:pt>
                <c:pt idx="150">
                  <c:v>59</c:v>
                </c:pt>
                <c:pt idx="151">
                  <c:v>820</c:v>
                </c:pt>
                <c:pt idx="152">
                  <c:v>158</c:v>
                </c:pt>
                <c:pt idx="153">
                  <c:v>198</c:v>
                </c:pt>
                <c:pt idx="154">
                  <c:v>47</c:v>
                </c:pt>
                <c:pt idx="155">
                  <c:v>178</c:v>
                </c:pt>
                <c:pt idx="156">
                  <c:v>312</c:v>
                </c:pt>
                <c:pt idx="157">
                  <c:v>122</c:v>
                </c:pt>
                <c:pt idx="158">
                  <c:v>319</c:v>
                </c:pt>
                <c:pt idx="159">
                  <c:v>242</c:v>
                </c:pt>
                <c:pt idx="160">
                  <c:v>114</c:v>
                </c:pt>
                <c:pt idx="161">
                  <c:v>30</c:v>
                </c:pt>
                <c:pt idx="162">
                  <c:v>63</c:v>
                </c:pt>
                <c:pt idx="163">
                  <c:v>91</c:v>
                </c:pt>
                <c:pt idx="164">
                  <c:v>293</c:v>
                </c:pt>
                <c:pt idx="165">
                  <c:v>78</c:v>
                </c:pt>
                <c:pt idx="166">
                  <c:v>385</c:v>
                </c:pt>
                <c:pt idx="167">
                  <c:v>54</c:v>
                </c:pt>
                <c:pt idx="168">
                  <c:v>153</c:v>
                </c:pt>
                <c:pt idx="169">
                  <c:v>745</c:v>
                </c:pt>
                <c:pt idx="170">
                  <c:v>87</c:v>
                </c:pt>
                <c:pt idx="171">
                  <c:v>757</c:v>
                </c:pt>
                <c:pt idx="172">
                  <c:v>193</c:v>
                </c:pt>
                <c:pt idx="173">
                  <c:v>362</c:v>
                </c:pt>
                <c:pt idx="174">
                  <c:v>46</c:v>
                </c:pt>
                <c:pt idx="175">
                  <c:v>175</c:v>
                </c:pt>
                <c:pt idx="176">
                  <c:v>83</c:v>
                </c:pt>
                <c:pt idx="177">
                  <c:v>857</c:v>
                </c:pt>
                <c:pt idx="178">
                  <c:v>112</c:v>
                </c:pt>
                <c:pt idx="179">
                  <c:v>123</c:v>
                </c:pt>
                <c:pt idx="180">
                  <c:v>91</c:v>
                </c:pt>
                <c:pt idx="181">
                  <c:v>482</c:v>
                </c:pt>
                <c:pt idx="182">
                  <c:v>247</c:v>
                </c:pt>
                <c:pt idx="183">
                  <c:v>182</c:v>
                </c:pt>
                <c:pt idx="184">
                  <c:v>54</c:v>
                </c:pt>
                <c:pt idx="185">
                  <c:v>404</c:v>
                </c:pt>
                <c:pt idx="187">
                  <c:v>80</c:v>
                </c:pt>
                <c:pt idx="188">
                  <c:v>72</c:v>
                </c:pt>
                <c:pt idx="189">
                  <c:v>576</c:v>
                </c:pt>
                <c:pt idx="190">
                  <c:v>59</c:v>
                </c:pt>
                <c:pt idx="191">
                  <c:v>35</c:v>
                </c:pt>
                <c:pt idx="192">
                  <c:v>194</c:v>
                </c:pt>
                <c:pt idx="193">
                  <c:v>55</c:v>
                </c:pt>
                <c:pt idx="194">
                  <c:v>297</c:v>
                </c:pt>
                <c:pt idx="195">
                  <c:v>33</c:v>
                </c:pt>
                <c:pt idx="196">
                  <c:v>456</c:v>
                </c:pt>
                <c:pt idx="197">
                  <c:v>20</c:v>
                </c:pt>
                <c:pt idx="198">
                  <c:v>31</c:v>
                </c:pt>
                <c:pt idx="199">
                  <c:v>148</c:v>
                </c:pt>
                <c:pt idx="200">
                  <c:v>122</c:v>
                </c:pt>
                <c:pt idx="201">
                  <c:v>126</c:v>
                </c:pt>
                <c:pt idx="202">
                  <c:v>120</c:v>
                </c:pt>
                <c:pt idx="203">
                  <c:v>25</c:v>
                </c:pt>
                <c:pt idx="204">
                  <c:v>63</c:v>
                </c:pt>
                <c:pt idx="205">
                  <c:v>345</c:v>
                </c:pt>
                <c:pt idx="206">
                  <c:v>25</c:v>
                </c:pt>
                <c:pt idx="207">
                  <c:v>504</c:v>
                </c:pt>
                <c:pt idx="208">
                  <c:v>289</c:v>
                </c:pt>
                <c:pt idx="209">
                  <c:v>717</c:v>
                </c:pt>
                <c:pt idx="210">
                  <c:v>14</c:v>
                </c:pt>
                <c:pt idx="211">
                  <c:v>59</c:v>
                </c:pt>
                <c:pt idx="212">
                  <c:v>252</c:v>
                </c:pt>
                <c:pt idx="213">
                  <c:v>320</c:v>
                </c:pt>
                <c:pt idx="214">
                  <c:v>298</c:v>
                </c:pt>
                <c:pt idx="215">
                  <c:v>271</c:v>
                </c:pt>
                <c:pt idx="216">
                  <c:v>131</c:v>
                </c:pt>
                <c:pt idx="217">
                  <c:v>60</c:v>
                </c:pt>
                <c:pt idx="218">
                  <c:v>68</c:v>
                </c:pt>
                <c:pt idx="219">
                  <c:v>32</c:v>
                </c:pt>
                <c:pt idx="220">
                  <c:v>309</c:v>
                </c:pt>
                <c:pt idx="221">
                  <c:v>194</c:v>
                </c:pt>
                <c:pt idx="222">
                  <c:v>140</c:v>
                </c:pt>
                <c:pt idx="223">
                  <c:v>196</c:v>
                </c:pt>
                <c:pt idx="224">
                  <c:v>249</c:v>
                </c:pt>
                <c:pt idx="225">
                  <c:v>44</c:v>
                </c:pt>
                <c:pt idx="226">
                  <c:v>429</c:v>
                </c:pt>
                <c:pt idx="227">
                  <c:v>70</c:v>
                </c:pt>
                <c:pt idx="228">
                  <c:v>71</c:v>
                </c:pt>
                <c:pt idx="229">
                  <c:v>423</c:v>
                </c:pt>
                <c:pt idx="230">
                  <c:v>17</c:v>
                </c:pt>
                <c:pt idx="231">
                  <c:v>623</c:v>
                </c:pt>
                <c:pt idx="232">
                  <c:v>250</c:v>
                </c:pt>
                <c:pt idx="234">
                  <c:v>108</c:v>
                </c:pt>
                <c:pt idx="235">
                  <c:v>846</c:v>
                </c:pt>
                <c:pt idx="236">
                  <c:v>221</c:v>
                </c:pt>
                <c:pt idx="237">
                  <c:v>603</c:v>
                </c:pt>
                <c:pt idx="238">
                  <c:v>324</c:v>
                </c:pt>
                <c:pt idx="239">
                  <c:v>431</c:v>
                </c:pt>
                <c:pt idx="240">
                  <c:v>311</c:v>
                </c:pt>
                <c:pt idx="241">
                  <c:v>558</c:v>
                </c:pt>
                <c:pt idx="242">
                  <c:v>750</c:v>
                </c:pt>
                <c:pt idx="244">
                  <c:v>25</c:v>
                </c:pt>
                <c:pt idx="245">
                  <c:v>358</c:v>
                </c:pt>
                <c:pt idx="246">
                  <c:v>233</c:v>
                </c:pt>
                <c:pt idx="247">
                  <c:v>70</c:v>
                </c:pt>
                <c:pt idx="248">
                  <c:v>159</c:v>
                </c:pt>
                <c:pt idx="249">
                  <c:v>44</c:v>
                </c:pt>
                <c:pt idx="250">
                  <c:v>590</c:v>
                </c:pt>
                <c:pt idx="251">
                  <c:v>90</c:v>
                </c:pt>
                <c:pt idx="252">
                  <c:v>164</c:v>
                </c:pt>
                <c:pt idx="253">
                  <c:v>46</c:v>
                </c:pt>
                <c:pt idx="254">
                  <c:v>328</c:v>
                </c:pt>
                <c:pt idx="255">
                  <c:v>75</c:v>
                </c:pt>
                <c:pt idx="256">
                  <c:v>96</c:v>
                </c:pt>
                <c:pt idx="257">
                  <c:v>185</c:v>
                </c:pt>
                <c:pt idx="258">
                  <c:v>222</c:v>
                </c:pt>
                <c:pt idx="259">
                  <c:v>55</c:v>
                </c:pt>
                <c:pt idx="260">
                  <c:v>107</c:v>
                </c:pt>
                <c:pt idx="261">
                  <c:v>145</c:v>
                </c:pt>
                <c:pt idx="262">
                  <c:v>482</c:v>
                </c:pt>
                <c:pt idx="263">
                  <c:v>290</c:v>
                </c:pt>
                <c:pt idx="264">
                  <c:v>213</c:v>
                </c:pt>
                <c:pt idx="265">
                  <c:v>924</c:v>
                </c:pt>
                <c:pt idx="266">
                  <c:v>54</c:v>
                </c:pt>
                <c:pt idx="267">
                  <c:v>121</c:v>
                </c:pt>
                <c:pt idx="268">
                  <c:v>94</c:v>
                </c:pt>
                <c:pt idx="269">
                  <c:v>66</c:v>
                </c:pt>
                <c:pt idx="270">
                  <c:v>616</c:v>
                </c:pt>
                <c:pt idx="271">
                  <c:v>482</c:v>
                </c:pt>
                <c:pt idx="272">
                  <c:v>137</c:v>
                </c:pt>
                <c:pt idx="273">
                  <c:v>937</c:v>
                </c:pt>
                <c:pt idx="274">
                  <c:v>121</c:v>
                </c:pt>
                <c:pt idx="275">
                  <c:v>59</c:v>
                </c:pt>
                <c:pt idx="276">
                  <c:v>20</c:v>
                </c:pt>
                <c:pt idx="277">
                  <c:v>30</c:v>
                </c:pt>
                <c:pt idx="278">
                  <c:v>392</c:v>
                </c:pt>
                <c:pt idx="279">
                  <c:v>87</c:v>
                </c:pt>
                <c:pt idx="280">
                  <c:v>192</c:v>
                </c:pt>
                <c:pt idx="281">
                  <c:v>56</c:v>
                </c:pt>
                <c:pt idx="282">
                  <c:v>2</c:v>
                </c:pt>
                <c:pt idx="283">
                  <c:v>450</c:v>
                </c:pt>
                <c:pt idx="284">
                  <c:v>532</c:v>
                </c:pt>
                <c:pt idx="285">
                  <c:v>51</c:v>
                </c:pt>
                <c:pt idx="286">
                  <c:v>77</c:v>
                </c:pt>
                <c:pt idx="287">
                  <c:v>32</c:v>
                </c:pt>
                <c:pt idx="288">
                  <c:v>669</c:v>
                </c:pt>
                <c:pt idx="289">
                  <c:v>382</c:v>
                </c:pt>
                <c:pt idx="290">
                  <c:v>116</c:v>
                </c:pt>
                <c:pt idx="291">
                  <c:v>381</c:v>
                </c:pt>
                <c:pt idx="292">
                  <c:v>86</c:v>
                </c:pt>
                <c:pt idx="293">
                  <c:v>389</c:v>
                </c:pt>
                <c:pt idx="294">
                  <c:v>191</c:v>
                </c:pt>
                <c:pt idx="295">
                  <c:v>80</c:v>
                </c:pt>
                <c:pt idx="296">
                  <c:v>87</c:v>
                </c:pt>
                <c:pt idx="297">
                  <c:v>247</c:v>
                </c:pt>
                <c:pt idx="298">
                  <c:v>145</c:v>
                </c:pt>
                <c:pt idx="299">
                  <c:v>751</c:v>
                </c:pt>
                <c:pt idx="300">
                  <c:v>135</c:v>
                </c:pt>
                <c:pt idx="301">
                  <c:v>445</c:v>
                </c:pt>
                <c:pt idx="302">
                  <c:v>214</c:v>
                </c:pt>
                <c:pt idx="303">
                  <c:v>909</c:v>
                </c:pt>
                <c:pt idx="304">
                  <c:v>302</c:v>
                </c:pt>
                <c:pt idx="305">
                  <c:v>49</c:v>
                </c:pt>
                <c:pt idx="307">
                  <c:v>81</c:v>
                </c:pt>
                <c:pt idx="308">
                  <c:v>360</c:v>
                </c:pt>
                <c:pt idx="309">
                  <c:v>326</c:v>
                </c:pt>
                <c:pt idx="310">
                  <c:v>78</c:v>
                </c:pt>
                <c:pt idx="311">
                  <c:v>2506</c:v>
                </c:pt>
                <c:pt idx="312">
                  <c:v>445</c:v>
                </c:pt>
                <c:pt idx="313">
                  <c:v>83</c:v>
                </c:pt>
                <c:pt idx="314">
                  <c:v>102</c:v>
                </c:pt>
                <c:pt idx="315">
                  <c:v>210</c:v>
                </c:pt>
                <c:pt idx="316">
                  <c:v>234</c:v>
                </c:pt>
                <c:pt idx="317">
                  <c:v>58</c:v>
                </c:pt>
                <c:pt idx="318">
                  <c:v>50</c:v>
                </c:pt>
                <c:pt idx="319">
                  <c:v>238</c:v>
                </c:pt>
                <c:pt idx="320">
                  <c:v>49</c:v>
                </c:pt>
                <c:pt idx="321">
                  <c:v>16</c:v>
                </c:pt>
                <c:pt idx="322">
                  <c:v>958</c:v>
                </c:pt>
                <c:pt idx="323">
                  <c:v>801</c:v>
                </c:pt>
                <c:pt idx="324">
                  <c:v>289</c:v>
                </c:pt>
                <c:pt idx="325">
                  <c:v>26</c:v>
                </c:pt>
                <c:pt idx="326">
                  <c:v>436</c:v>
                </c:pt>
                <c:pt idx="327">
                  <c:v>239</c:v>
                </c:pt>
                <c:pt idx="328">
                  <c:v>864</c:v>
                </c:pt>
                <c:pt idx="329">
                  <c:v>1150</c:v>
                </c:pt>
                <c:pt idx="330">
                  <c:v>1028</c:v>
                </c:pt>
                <c:pt idx="331">
                  <c:v>25</c:v>
                </c:pt>
                <c:pt idx="332">
                  <c:v>210</c:v>
                </c:pt>
                <c:pt idx="333">
                  <c:v>231</c:v>
                </c:pt>
                <c:pt idx="334">
                  <c:v>239</c:v>
                </c:pt>
                <c:pt idx="335">
                  <c:v>180</c:v>
                </c:pt>
                <c:pt idx="336">
                  <c:v>356</c:v>
                </c:pt>
                <c:pt idx="337">
                  <c:v>704</c:v>
                </c:pt>
                <c:pt idx="338">
                  <c:v>775</c:v>
                </c:pt>
                <c:pt idx="339">
                  <c:v>273</c:v>
                </c:pt>
                <c:pt idx="340">
                  <c:v>479</c:v>
                </c:pt>
                <c:pt idx="341">
                  <c:v>135</c:v>
                </c:pt>
                <c:pt idx="342">
                  <c:v>519</c:v>
                </c:pt>
                <c:pt idx="343">
                  <c:v>613</c:v>
                </c:pt>
                <c:pt idx="344">
                  <c:v>236</c:v>
                </c:pt>
                <c:pt idx="345">
                  <c:v>155</c:v>
                </c:pt>
                <c:pt idx="346">
                  <c:v>593</c:v>
                </c:pt>
                <c:pt idx="347">
                  <c:v>792</c:v>
                </c:pt>
                <c:pt idx="348">
                  <c:v>519</c:v>
                </c:pt>
                <c:pt idx="349">
                  <c:v>1033</c:v>
                </c:pt>
                <c:pt idx="350">
                  <c:v>132</c:v>
                </c:pt>
                <c:pt idx="351">
                  <c:v>91</c:v>
                </c:pt>
                <c:pt idx="352">
                  <c:v>1232</c:v>
                </c:pt>
                <c:pt idx="353">
                  <c:v>245</c:v>
                </c:pt>
                <c:pt idx="354">
                  <c:v>24</c:v>
                </c:pt>
                <c:pt idx="355">
                  <c:v>336</c:v>
                </c:pt>
                <c:pt idx="356">
                  <c:v>774</c:v>
                </c:pt>
                <c:pt idx="357">
                  <c:v>716</c:v>
                </c:pt>
                <c:pt idx="358">
                  <c:v>394</c:v>
                </c:pt>
                <c:pt idx="359">
                  <c:v>52</c:v>
                </c:pt>
                <c:pt idx="360">
                  <c:v>1236</c:v>
                </c:pt>
                <c:pt idx="361">
                  <c:v>505</c:v>
                </c:pt>
                <c:pt idx="362">
                  <c:v>1076</c:v>
                </c:pt>
                <c:pt idx="363">
                  <c:v>11</c:v>
                </c:pt>
                <c:pt idx="364">
                  <c:v>480</c:v>
                </c:pt>
                <c:pt idx="365">
                  <c:v>477</c:v>
                </c:pt>
                <c:pt idx="366">
                  <c:v>296</c:v>
                </c:pt>
                <c:pt idx="367">
                  <c:v>393</c:v>
                </c:pt>
                <c:pt idx="368">
                  <c:v>431</c:v>
                </c:pt>
                <c:pt idx="369">
                  <c:v>44</c:v>
                </c:pt>
                <c:pt idx="370">
                  <c:v>103</c:v>
                </c:pt>
                <c:pt idx="371">
                  <c:v>512</c:v>
                </c:pt>
                <c:pt idx="372">
                  <c:v>591</c:v>
                </c:pt>
                <c:pt idx="373">
                  <c:v>1352</c:v>
                </c:pt>
                <c:pt idx="374">
                  <c:v>264</c:v>
                </c:pt>
                <c:pt idx="375">
                  <c:v>142</c:v>
                </c:pt>
                <c:pt idx="376">
                  <c:v>622</c:v>
                </c:pt>
                <c:pt idx="377">
                  <c:v>1500</c:v>
                </c:pt>
                <c:pt idx="378">
                  <c:v>140</c:v>
                </c:pt>
                <c:pt idx="379">
                  <c:v>137</c:v>
                </c:pt>
                <c:pt idx="380">
                  <c:v>859</c:v>
                </c:pt>
                <c:pt idx="381">
                  <c:v>201</c:v>
                </c:pt>
                <c:pt idx="382">
                  <c:v>470</c:v>
                </c:pt>
                <c:pt idx="383">
                  <c:v>100</c:v>
                </c:pt>
                <c:pt idx="384">
                  <c:v>271</c:v>
                </c:pt>
                <c:pt idx="385">
                  <c:v>276</c:v>
                </c:pt>
                <c:pt idx="386">
                  <c:v>119</c:v>
                </c:pt>
                <c:pt idx="387">
                  <c:v>733</c:v>
                </c:pt>
                <c:pt idx="388">
                  <c:v>96</c:v>
                </c:pt>
                <c:pt idx="389">
                  <c:v>602</c:v>
                </c:pt>
                <c:pt idx="390">
                  <c:v>129</c:v>
                </c:pt>
                <c:pt idx="391">
                  <c:v>677</c:v>
                </c:pt>
                <c:pt idx="392">
                  <c:v>7</c:v>
                </c:pt>
                <c:pt idx="393">
                  <c:v>561</c:v>
                </c:pt>
                <c:pt idx="394">
                  <c:v>134</c:v>
                </c:pt>
                <c:pt idx="395">
                  <c:v>850</c:v>
                </c:pt>
                <c:pt idx="396">
                  <c:v>1483</c:v>
                </c:pt>
                <c:pt idx="397">
                  <c:v>264</c:v>
                </c:pt>
                <c:pt idx="398">
                  <c:v>284</c:v>
                </c:pt>
                <c:pt idx="399">
                  <c:v>86</c:v>
                </c:pt>
                <c:pt idx="400">
                  <c:v>864</c:v>
                </c:pt>
                <c:pt idx="401">
                  <c:v>873</c:v>
                </c:pt>
                <c:pt idx="402">
                  <c:v>635</c:v>
                </c:pt>
                <c:pt idx="403">
                  <c:v>613</c:v>
                </c:pt>
                <c:pt idx="404">
                  <c:v>500</c:v>
                </c:pt>
                <c:pt idx="405">
                  <c:v>410</c:v>
                </c:pt>
                <c:pt idx="406">
                  <c:v>388</c:v>
                </c:pt>
                <c:pt idx="407">
                  <c:v>132</c:v>
                </c:pt>
                <c:pt idx="408">
                  <c:v>470</c:v>
                </c:pt>
                <c:pt idx="409">
                  <c:v>387</c:v>
                </c:pt>
                <c:pt idx="410">
                  <c:v>682</c:v>
                </c:pt>
                <c:pt idx="411">
                  <c:v>678</c:v>
                </c:pt>
                <c:pt idx="412">
                  <c:v>271</c:v>
                </c:pt>
                <c:pt idx="413">
                  <c:v>723</c:v>
                </c:pt>
                <c:pt idx="414">
                  <c:v>445</c:v>
                </c:pt>
                <c:pt idx="415">
                  <c:v>68</c:v>
                </c:pt>
                <c:pt idx="416">
                  <c:v>1055</c:v>
                </c:pt>
                <c:pt idx="417">
                  <c:v>127</c:v>
                </c:pt>
                <c:pt idx="418">
                  <c:v>713</c:v>
                </c:pt>
                <c:pt idx="420">
                  <c:v>362</c:v>
                </c:pt>
                <c:pt idx="421">
                  <c:v>482</c:v>
                </c:pt>
                <c:pt idx="422">
                  <c:v>568</c:v>
                </c:pt>
                <c:pt idx="423">
                  <c:v>153</c:v>
                </c:pt>
                <c:pt idx="425">
                  <c:v>243</c:v>
                </c:pt>
                <c:pt idx="426">
                  <c:v>232</c:v>
                </c:pt>
                <c:pt idx="427">
                  <c:v>1320</c:v>
                </c:pt>
                <c:pt idx="428">
                  <c:v>375</c:v>
                </c:pt>
                <c:pt idx="429">
                  <c:v>217</c:v>
                </c:pt>
                <c:pt idx="430">
                  <c:v>335</c:v>
                </c:pt>
                <c:pt idx="431">
                  <c:v>385</c:v>
                </c:pt>
                <c:pt idx="432">
                  <c:v>431</c:v>
                </c:pt>
                <c:pt idx="433">
                  <c:v>24</c:v>
                </c:pt>
                <c:pt idx="434">
                  <c:v>92</c:v>
                </c:pt>
                <c:pt idx="435">
                  <c:v>225</c:v>
                </c:pt>
                <c:pt idx="436">
                  <c:v>1065</c:v>
                </c:pt>
                <c:pt idx="437">
                  <c:v>412</c:v>
                </c:pt>
                <c:pt idx="438">
                  <c:v>638</c:v>
                </c:pt>
                <c:pt idx="439">
                  <c:v>695</c:v>
                </c:pt>
                <c:pt idx="440">
                  <c:v>40</c:v>
                </c:pt>
                <c:pt idx="441">
                  <c:v>156</c:v>
                </c:pt>
                <c:pt idx="442">
                  <c:v>534</c:v>
                </c:pt>
                <c:pt idx="443">
                  <c:v>1342</c:v>
                </c:pt>
                <c:pt idx="444">
                  <c:v>424</c:v>
                </c:pt>
                <c:pt idx="445">
                  <c:v>26</c:v>
                </c:pt>
                <c:pt idx="446">
                  <c:v>1692</c:v>
                </c:pt>
                <c:pt idx="447">
                  <c:v>107</c:v>
                </c:pt>
                <c:pt idx="448">
                  <c:v>264</c:v>
                </c:pt>
                <c:pt idx="449">
                  <c:v>143</c:v>
                </c:pt>
                <c:pt idx="450">
                  <c:v>146</c:v>
                </c:pt>
                <c:pt idx="451">
                  <c:v>584</c:v>
                </c:pt>
                <c:pt idx="452">
                  <c:v>64</c:v>
                </c:pt>
                <c:pt idx="453">
                  <c:v>575</c:v>
                </c:pt>
                <c:pt idx="454">
                  <c:v>59</c:v>
                </c:pt>
                <c:pt idx="455">
                  <c:v>1032</c:v>
                </c:pt>
                <c:pt idx="456">
                  <c:v>262</c:v>
                </c:pt>
                <c:pt idx="457">
                  <c:v>460</c:v>
                </c:pt>
                <c:pt idx="458">
                  <c:v>875</c:v>
                </c:pt>
                <c:pt idx="459">
                  <c:v>1136</c:v>
                </c:pt>
                <c:pt idx="460">
                  <c:v>364</c:v>
                </c:pt>
                <c:pt idx="461">
                  <c:v>590</c:v>
                </c:pt>
                <c:pt idx="462">
                  <c:v>208</c:v>
                </c:pt>
                <c:pt idx="463">
                  <c:v>578</c:v>
                </c:pt>
                <c:pt idx="464">
                  <c:v>476</c:v>
                </c:pt>
                <c:pt idx="465">
                  <c:v>367</c:v>
                </c:pt>
                <c:pt idx="466">
                  <c:v>23</c:v>
                </c:pt>
                <c:pt idx="467">
                  <c:v>228</c:v>
                </c:pt>
                <c:pt idx="468">
                  <c:v>1233</c:v>
                </c:pt>
                <c:pt idx="469">
                  <c:v>20</c:v>
                </c:pt>
                <c:pt idx="470">
                  <c:v>630</c:v>
                </c:pt>
                <c:pt idx="471">
                  <c:v>656</c:v>
                </c:pt>
                <c:pt idx="472">
                  <c:v>303</c:v>
                </c:pt>
                <c:pt idx="473">
                  <c:v>162</c:v>
                </c:pt>
                <c:pt idx="474">
                  <c:v>523</c:v>
                </c:pt>
                <c:pt idx="475">
                  <c:v>143</c:v>
                </c:pt>
                <c:pt idx="476">
                  <c:v>786</c:v>
                </c:pt>
                <c:pt idx="477">
                  <c:v>600</c:v>
                </c:pt>
                <c:pt idx="478">
                  <c:v>45</c:v>
                </c:pt>
                <c:pt idx="479">
                  <c:v>79</c:v>
                </c:pt>
                <c:pt idx="480">
                  <c:v>241</c:v>
                </c:pt>
                <c:pt idx="481">
                  <c:v>622</c:v>
                </c:pt>
                <c:pt idx="482">
                  <c:v>123</c:v>
                </c:pt>
                <c:pt idx="483">
                  <c:v>196</c:v>
                </c:pt>
                <c:pt idx="484">
                  <c:v>475</c:v>
                </c:pt>
                <c:pt idx="485">
                  <c:v>459</c:v>
                </c:pt>
                <c:pt idx="486">
                  <c:v>456</c:v>
                </c:pt>
                <c:pt idx="487">
                  <c:v>1197</c:v>
                </c:pt>
                <c:pt idx="488">
                  <c:v>191</c:v>
                </c:pt>
                <c:pt idx="489">
                  <c:v>115</c:v>
                </c:pt>
                <c:pt idx="490">
                  <c:v>40</c:v>
                </c:pt>
                <c:pt idx="491">
                  <c:v>73</c:v>
                </c:pt>
                <c:pt idx="492">
                  <c:v>347</c:v>
                </c:pt>
                <c:pt idx="493">
                  <c:v>657</c:v>
                </c:pt>
                <c:pt idx="494">
                  <c:v>347</c:v>
                </c:pt>
                <c:pt idx="495">
                  <c:v>138</c:v>
                </c:pt>
                <c:pt idx="496">
                  <c:v>587</c:v>
                </c:pt>
                <c:pt idx="497">
                  <c:v>377</c:v>
                </c:pt>
                <c:pt idx="498">
                  <c:v>1288</c:v>
                </c:pt>
                <c:pt idx="499">
                  <c:v>331</c:v>
                </c:pt>
                <c:pt idx="500">
                  <c:v>86</c:v>
                </c:pt>
                <c:pt idx="501">
                  <c:v>371</c:v>
                </c:pt>
                <c:pt idx="502">
                  <c:v>1448</c:v>
                </c:pt>
                <c:pt idx="503">
                  <c:v>414</c:v>
                </c:pt>
                <c:pt idx="504">
                  <c:v>1052</c:v>
                </c:pt>
                <c:pt idx="505">
                  <c:v>735</c:v>
                </c:pt>
                <c:pt idx="506">
                  <c:v>163</c:v>
                </c:pt>
                <c:pt idx="507">
                  <c:v>93</c:v>
                </c:pt>
                <c:pt idx="508">
                  <c:v>1547</c:v>
                </c:pt>
                <c:pt idx="509">
                  <c:v>168</c:v>
                </c:pt>
                <c:pt idx="510">
                  <c:v>505</c:v>
                </c:pt>
                <c:pt idx="511">
                  <c:v>347</c:v>
                </c:pt>
                <c:pt idx="512">
                  <c:v>856</c:v>
                </c:pt>
                <c:pt idx="513">
                  <c:v>1485</c:v>
                </c:pt>
                <c:pt idx="514">
                  <c:v>656</c:v>
                </c:pt>
                <c:pt idx="515">
                  <c:v>932</c:v>
                </c:pt>
                <c:pt idx="516">
                  <c:v>664</c:v>
                </c:pt>
                <c:pt idx="517">
                  <c:v>617</c:v>
                </c:pt>
                <c:pt idx="518">
                  <c:v>660</c:v>
                </c:pt>
                <c:pt idx="519">
                  <c:v>771</c:v>
                </c:pt>
                <c:pt idx="520">
                  <c:v>32</c:v>
                </c:pt>
                <c:pt idx="521">
                  <c:v>285</c:v>
                </c:pt>
                <c:pt idx="522">
                  <c:v>360</c:v>
                </c:pt>
                <c:pt idx="523">
                  <c:v>517</c:v>
                </c:pt>
                <c:pt idx="524">
                  <c:v>395</c:v>
                </c:pt>
                <c:pt idx="525">
                  <c:v>730</c:v>
                </c:pt>
                <c:pt idx="526">
                  <c:v>714</c:v>
                </c:pt>
                <c:pt idx="527">
                  <c:v>879</c:v>
                </c:pt>
                <c:pt idx="528">
                  <c:v>454</c:v>
                </c:pt>
                <c:pt idx="529">
                  <c:v>125</c:v>
                </c:pt>
                <c:pt idx="530">
                  <c:v>570</c:v>
                </c:pt>
                <c:pt idx="531">
                  <c:v>473</c:v>
                </c:pt>
                <c:pt idx="532">
                  <c:v>70</c:v>
                </c:pt>
                <c:pt idx="533">
                  <c:v>136</c:v>
                </c:pt>
                <c:pt idx="534">
                  <c:v>8</c:v>
                </c:pt>
                <c:pt idx="535">
                  <c:v>102</c:v>
                </c:pt>
                <c:pt idx="536">
                  <c:v>789</c:v>
                </c:pt>
                <c:pt idx="537">
                  <c:v>1124</c:v>
                </c:pt>
                <c:pt idx="538">
                  <c:v>886</c:v>
                </c:pt>
                <c:pt idx="539">
                  <c:v>205</c:v>
                </c:pt>
                <c:pt idx="540">
                  <c:v>181</c:v>
                </c:pt>
                <c:pt idx="541">
                  <c:v>821</c:v>
                </c:pt>
                <c:pt idx="543">
                  <c:v>245</c:v>
                </c:pt>
                <c:pt idx="544">
                  <c:v>64</c:v>
                </c:pt>
                <c:pt idx="545">
                  <c:v>109</c:v>
                </c:pt>
                <c:pt idx="546">
                  <c:v>367</c:v>
                </c:pt>
                <c:pt idx="547">
                  <c:v>1987</c:v>
                </c:pt>
                <c:pt idx="548">
                  <c:v>1350</c:v>
                </c:pt>
                <c:pt idx="549">
                  <c:v>409</c:v>
                </c:pt>
                <c:pt idx="550">
                  <c:v>366</c:v>
                </c:pt>
                <c:pt idx="551">
                  <c:v>697</c:v>
                </c:pt>
                <c:pt idx="552">
                  <c:v>709</c:v>
                </c:pt>
                <c:pt idx="553">
                  <c:v>55</c:v>
                </c:pt>
                <c:pt idx="554">
                  <c:v>1069</c:v>
                </c:pt>
                <c:pt idx="555">
                  <c:v>671</c:v>
                </c:pt>
                <c:pt idx="556">
                  <c:v>409</c:v>
                </c:pt>
                <c:pt idx="557">
                  <c:v>310</c:v>
                </c:pt>
                <c:pt idx="558">
                  <c:v>600</c:v>
                </c:pt>
                <c:pt idx="559">
                  <c:v>95</c:v>
                </c:pt>
                <c:pt idx="560">
                  <c:v>28</c:v>
                </c:pt>
                <c:pt idx="561">
                  <c:v>447</c:v>
                </c:pt>
                <c:pt idx="562">
                  <c:v>1131</c:v>
                </c:pt>
                <c:pt idx="563">
                  <c:v>1781</c:v>
                </c:pt>
                <c:pt idx="564">
                  <c:v>103</c:v>
                </c:pt>
                <c:pt idx="565">
                  <c:v>393</c:v>
                </c:pt>
                <c:pt idx="566">
                  <c:v>402</c:v>
                </c:pt>
                <c:pt idx="567">
                  <c:v>358</c:v>
                </c:pt>
                <c:pt idx="568">
                  <c:v>1170</c:v>
                </c:pt>
                <c:pt idx="569">
                  <c:v>255</c:v>
                </c:pt>
                <c:pt idx="570">
                  <c:v>1037</c:v>
                </c:pt>
                <c:pt idx="571">
                  <c:v>1277</c:v>
                </c:pt>
                <c:pt idx="572">
                  <c:v>341</c:v>
                </c:pt>
                <c:pt idx="573">
                  <c:v>552</c:v>
                </c:pt>
                <c:pt idx="574">
                  <c:v>188</c:v>
                </c:pt>
                <c:pt idx="575">
                  <c:v>542</c:v>
                </c:pt>
                <c:pt idx="576">
                  <c:v>347</c:v>
                </c:pt>
                <c:pt idx="577">
                  <c:v>587</c:v>
                </c:pt>
                <c:pt idx="578">
                  <c:v>666</c:v>
                </c:pt>
                <c:pt idx="579">
                  <c:v>723</c:v>
                </c:pt>
                <c:pt idx="580">
                  <c:v>480</c:v>
                </c:pt>
                <c:pt idx="581">
                  <c:v>766</c:v>
                </c:pt>
                <c:pt idx="582">
                  <c:v>140</c:v>
                </c:pt>
                <c:pt idx="583">
                  <c:v>316</c:v>
                </c:pt>
                <c:pt idx="584">
                  <c:v>571</c:v>
                </c:pt>
                <c:pt idx="585">
                  <c:v>550</c:v>
                </c:pt>
                <c:pt idx="586">
                  <c:v>1658</c:v>
                </c:pt>
                <c:pt idx="587">
                  <c:v>715</c:v>
                </c:pt>
                <c:pt idx="588">
                  <c:v>740</c:v>
                </c:pt>
                <c:pt idx="589">
                  <c:v>540</c:v>
                </c:pt>
                <c:pt idx="590">
                  <c:v>541</c:v>
                </c:pt>
                <c:pt idx="591">
                  <c:v>1033</c:v>
                </c:pt>
                <c:pt idx="592">
                  <c:v>824</c:v>
                </c:pt>
                <c:pt idx="593">
                  <c:v>2238</c:v>
                </c:pt>
                <c:pt idx="594">
                  <c:v>158</c:v>
                </c:pt>
                <c:pt idx="595">
                  <c:v>399</c:v>
                </c:pt>
                <c:pt idx="596">
                  <c:v>526</c:v>
                </c:pt>
                <c:pt idx="597">
                  <c:v>262</c:v>
                </c:pt>
                <c:pt idx="598">
                  <c:v>1228</c:v>
                </c:pt>
                <c:pt idx="599">
                  <c:v>6</c:v>
                </c:pt>
                <c:pt idx="600">
                  <c:v>529</c:v>
                </c:pt>
                <c:pt idx="601">
                  <c:v>508</c:v>
                </c:pt>
                <c:pt idx="602">
                  <c:v>598</c:v>
                </c:pt>
                <c:pt idx="603">
                  <c:v>90</c:v>
                </c:pt>
                <c:pt idx="604">
                  <c:v>1073</c:v>
                </c:pt>
                <c:pt idx="605">
                  <c:v>539</c:v>
                </c:pt>
                <c:pt idx="606">
                  <c:v>167</c:v>
                </c:pt>
                <c:pt idx="607">
                  <c:v>372</c:v>
                </c:pt>
                <c:pt idx="608">
                  <c:v>1677</c:v>
                </c:pt>
                <c:pt idx="609">
                  <c:v>714</c:v>
                </c:pt>
                <c:pt idx="610">
                  <c:v>408</c:v>
                </c:pt>
                <c:pt idx="611">
                  <c:v>716</c:v>
                </c:pt>
                <c:pt idx="612">
                  <c:v>808</c:v>
                </c:pt>
                <c:pt idx="613">
                  <c:v>255</c:v>
                </c:pt>
                <c:pt idx="614">
                  <c:v>416</c:v>
                </c:pt>
                <c:pt idx="615">
                  <c:v>233</c:v>
                </c:pt>
                <c:pt idx="616">
                  <c:v>450</c:v>
                </c:pt>
                <c:pt idx="617">
                  <c:v>386</c:v>
                </c:pt>
                <c:pt idx="618">
                  <c:v>1138</c:v>
                </c:pt>
                <c:pt idx="619">
                  <c:v>285</c:v>
                </c:pt>
                <c:pt idx="620">
                  <c:v>599</c:v>
                </c:pt>
                <c:pt idx="621">
                  <c:v>190</c:v>
                </c:pt>
                <c:pt idx="622">
                  <c:v>358</c:v>
                </c:pt>
                <c:pt idx="623">
                  <c:v>739</c:v>
                </c:pt>
                <c:pt idx="624">
                  <c:v>699</c:v>
                </c:pt>
                <c:pt idx="625">
                  <c:v>1398</c:v>
                </c:pt>
                <c:pt idx="626">
                  <c:v>1632</c:v>
                </c:pt>
                <c:pt idx="627">
                  <c:v>505</c:v>
                </c:pt>
                <c:pt idx="628">
                  <c:v>1218</c:v>
                </c:pt>
                <c:pt idx="629">
                  <c:v>358</c:v>
                </c:pt>
                <c:pt idx="630">
                  <c:v>961</c:v>
                </c:pt>
                <c:pt idx="631">
                  <c:v>690</c:v>
                </c:pt>
                <c:pt idx="632">
                  <c:v>415</c:v>
                </c:pt>
                <c:pt idx="633">
                  <c:v>1151</c:v>
                </c:pt>
                <c:pt idx="634">
                  <c:v>1584</c:v>
                </c:pt>
                <c:pt idx="635">
                  <c:v>723</c:v>
                </c:pt>
                <c:pt idx="636">
                  <c:v>271</c:v>
                </c:pt>
                <c:pt idx="637">
                  <c:v>438</c:v>
                </c:pt>
                <c:pt idx="638">
                  <c:v>20</c:v>
                </c:pt>
                <c:pt idx="639">
                  <c:v>1432</c:v>
                </c:pt>
                <c:pt idx="640">
                  <c:v>636</c:v>
                </c:pt>
                <c:pt idx="641">
                  <c:v>556</c:v>
                </c:pt>
                <c:pt idx="642">
                  <c:v>996</c:v>
                </c:pt>
                <c:pt idx="643">
                  <c:v>731</c:v>
                </c:pt>
                <c:pt idx="644">
                  <c:v>453</c:v>
                </c:pt>
                <c:pt idx="645">
                  <c:v>63</c:v>
                </c:pt>
                <c:pt idx="646">
                  <c:v>1269</c:v>
                </c:pt>
                <c:pt idx="647">
                  <c:v>894</c:v>
                </c:pt>
                <c:pt idx="648">
                  <c:v>277</c:v>
                </c:pt>
                <c:pt idx="649">
                  <c:v>621</c:v>
                </c:pt>
                <c:pt idx="650">
                  <c:v>221</c:v>
                </c:pt>
                <c:pt idx="651">
                  <c:v>511</c:v>
                </c:pt>
                <c:pt idx="652">
                  <c:v>139</c:v>
                </c:pt>
                <c:pt idx="653">
                  <c:v>65</c:v>
                </c:pt>
                <c:pt idx="654">
                  <c:v>884</c:v>
                </c:pt>
                <c:pt idx="655">
                  <c:v>1031</c:v>
                </c:pt>
                <c:pt idx="656">
                  <c:v>529</c:v>
                </c:pt>
                <c:pt idx="657">
                  <c:v>495</c:v>
                </c:pt>
                <c:pt idx="658">
                  <c:v>84</c:v>
                </c:pt>
                <c:pt idx="659">
                  <c:v>977</c:v>
                </c:pt>
                <c:pt idx="660">
                  <c:v>4245</c:v>
                </c:pt>
                <c:pt idx="661">
                  <c:v>97</c:v>
                </c:pt>
                <c:pt idx="662">
                  <c:v>1056</c:v>
                </c:pt>
                <c:pt idx="663">
                  <c:v>167</c:v>
                </c:pt>
                <c:pt idx="664">
                  <c:v>562</c:v>
                </c:pt>
                <c:pt idx="665">
                  <c:v>978</c:v>
                </c:pt>
                <c:pt idx="666">
                  <c:v>1189</c:v>
                </c:pt>
                <c:pt idx="667">
                  <c:v>491</c:v>
                </c:pt>
                <c:pt idx="668">
                  <c:v>373</c:v>
                </c:pt>
                <c:pt idx="669">
                  <c:v>1610</c:v>
                </c:pt>
                <c:pt idx="670">
                  <c:v>69</c:v>
                </c:pt>
                <c:pt idx="671">
                  <c:v>573</c:v>
                </c:pt>
                <c:pt idx="672">
                  <c:v>726</c:v>
                </c:pt>
                <c:pt idx="673">
                  <c:v>1492</c:v>
                </c:pt>
                <c:pt idx="674">
                  <c:v>290</c:v>
                </c:pt>
                <c:pt idx="676">
                  <c:v>523</c:v>
                </c:pt>
                <c:pt idx="677">
                  <c:v>394</c:v>
                </c:pt>
                <c:pt idx="678">
                  <c:v>589</c:v>
                </c:pt>
                <c:pt idx="679">
                  <c:v>540</c:v>
                </c:pt>
                <c:pt idx="680">
                  <c:v>187</c:v>
                </c:pt>
                <c:pt idx="681">
                  <c:v>229</c:v>
                </c:pt>
                <c:pt idx="682">
                  <c:v>185</c:v>
                </c:pt>
                <c:pt idx="683">
                  <c:v>1776</c:v>
                </c:pt>
                <c:pt idx="684">
                  <c:v>520</c:v>
                </c:pt>
                <c:pt idx="685">
                  <c:v>1092</c:v>
                </c:pt>
                <c:pt idx="686">
                  <c:v>1292</c:v>
                </c:pt>
                <c:pt idx="687">
                  <c:v>265</c:v>
                </c:pt>
                <c:pt idx="688">
                  <c:v>729</c:v>
                </c:pt>
                <c:pt idx="690">
                  <c:v>79</c:v>
                </c:pt>
                <c:pt idx="691">
                  <c:v>889</c:v>
                </c:pt>
                <c:pt idx="692">
                  <c:v>426</c:v>
                </c:pt>
                <c:pt idx="693">
                  <c:v>1131</c:v>
                </c:pt>
                <c:pt idx="694">
                  <c:v>2114</c:v>
                </c:pt>
                <c:pt idx="695">
                  <c:v>489</c:v>
                </c:pt>
                <c:pt idx="696">
                  <c:v>171</c:v>
                </c:pt>
                <c:pt idx="697">
                  <c:v>851</c:v>
                </c:pt>
                <c:pt idx="698">
                  <c:v>558</c:v>
                </c:pt>
                <c:pt idx="699">
                  <c:v>1062</c:v>
                </c:pt>
                <c:pt idx="700">
                  <c:v>815</c:v>
                </c:pt>
                <c:pt idx="701">
                  <c:v>35</c:v>
                </c:pt>
                <c:pt idx="702">
                  <c:v>287</c:v>
                </c:pt>
                <c:pt idx="703">
                  <c:v>704</c:v>
                </c:pt>
                <c:pt idx="704">
                  <c:v>1631</c:v>
                </c:pt>
                <c:pt idx="705">
                  <c:v>25</c:v>
                </c:pt>
                <c:pt idx="706">
                  <c:v>36</c:v>
                </c:pt>
                <c:pt idx="707">
                  <c:v>1168</c:v>
                </c:pt>
                <c:pt idx="708">
                  <c:v>133</c:v>
                </c:pt>
                <c:pt idx="709">
                  <c:v>904</c:v>
                </c:pt>
                <c:pt idx="710">
                  <c:v>700</c:v>
                </c:pt>
                <c:pt idx="711">
                  <c:v>115</c:v>
                </c:pt>
                <c:pt idx="712">
                  <c:v>493</c:v>
                </c:pt>
                <c:pt idx="713">
                  <c:v>720</c:v>
                </c:pt>
                <c:pt idx="714">
                  <c:v>709</c:v>
                </c:pt>
                <c:pt idx="715">
                  <c:v>94</c:v>
                </c:pt>
                <c:pt idx="716">
                  <c:v>149</c:v>
                </c:pt>
                <c:pt idx="717">
                  <c:v>1120</c:v>
                </c:pt>
                <c:pt idx="718">
                  <c:v>721</c:v>
                </c:pt>
                <c:pt idx="719">
                  <c:v>224</c:v>
                </c:pt>
                <c:pt idx="720">
                  <c:v>1387</c:v>
                </c:pt>
                <c:pt idx="721">
                  <c:v>295</c:v>
                </c:pt>
                <c:pt idx="722">
                  <c:v>688</c:v>
                </c:pt>
                <c:pt idx="723">
                  <c:v>655</c:v>
                </c:pt>
                <c:pt idx="724">
                  <c:v>592</c:v>
                </c:pt>
                <c:pt idx="725">
                  <c:v>342</c:v>
                </c:pt>
                <c:pt idx="726">
                  <c:v>221</c:v>
                </c:pt>
                <c:pt idx="727">
                  <c:v>1275</c:v>
                </c:pt>
                <c:pt idx="728">
                  <c:v>456</c:v>
                </c:pt>
                <c:pt idx="729">
                  <c:v>4245</c:v>
                </c:pt>
                <c:pt idx="730">
                  <c:v>273</c:v>
                </c:pt>
                <c:pt idx="731">
                  <c:v>576</c:v>
                </c:pt>
                <c:pt idx="732">
                  <c:v>1700</c:v>
                </c:pt>
                <c:pt idx="733">
                  <c:v>280</c:v>
                </c:pt>
                <c:pt idx="734">
                  <c:v>950</c:v>
                </c:pt>
                <c:pt idx="735">
                  <c:v>523</c:v>
                </c:pt>
                <c:pt idx="736">
                  <c:v>300</c:v>
                </c:pt>
                <c:pt idx="737">
                  <c:v>1258</c:v>
                </c:pt>
                <c:pt idx="738">
                  <c:v>602</c:v>
                </c:pt>
                <c:pt idx="739">
                  <c:v>1667</c:v>
                </c:pt>
                <c:pt idx="740">
                  <c:v>1320</c:v>
                </c:pt>
                <c:pt idx="741">
                  <c:v>1024</c:v>
                </c:pt>
                <c:pt idx="742">
                  <c:v>155</c:v>
                </c:pt>
                <c:pt idx="743">
                  <c:v>201</c:v>
                </c:pt>
                <c:pt idx="744">
                  <c:v>703</c:v>
                </c:pt>
                <c:pt idx="745">
                  <c:v>1633</c:v>
                </c:pt>
                <c:pt idx="746">
                  <c:v>1242</c:v>
                </c:pt>
                <c:pt idx="747">
                  <c:v>176</c:v>
                </c:pt>
                <c:pt idx="748">
                  <c:v>407</c:v>
                </c:pt>
                <c:pt idx="749">
                  <c:v>624</c:v>
                </c:pt>
                <c:pt idx="750">
                  <c:v>921</c:v>
                </c:pt>
                <c:pt idx="751">
                  <c:v>1593</c:v>
                </c:pt>
                <c:pt idx="752">
                  <c:v>467</c:v>
                </c:pt>
                <c:pt idx="753">
                  <c:v>187</c:v>
                </c:pt>
                <c:pt idx="754">
                  <c:v>1478</c:v>
                </c:pt>
                <c:pt idx="755">
                  <c:v>369</c:v>
                </c:pt>
                <c:pt idx="756">
                  <c:v>1244</c:v>
                </c:pt>
                <c:pt idx="757">
                  <c:v>929</c:v>
                </c:pt>
                <c:pt idx="758">
                  <c:v>450</c:v>
                </c:pt>
                <c:pt idx="759">
                  <c:v>373</c:v>
                </c:pt>
                <c:pt idx="760">
                  <c:v>250</c:v>
                </c:pt>
                <c:pt idx="761">
                  <c:v>1019</c:v>
                </c:pt>
                <c:pt idx="762">
                  <c:v>1007</c:v>
                </c:pt>
                <c:pt idx="763">
                  <c:v>918</c:v>
                </c:pt>
                <c:pt idx="764">
                  <c:v>1160</c:v>
                </c:pt>
                <c:pt idx="765">
                  <c:v>38</c:v>
                </c:pt>
                <c:pt idx="766">
                  <c:v>1215</c:v>
                </c:pt>
                <c:pt idx="767">
                  <c:v>617</c:v>
                </c:pt>
                <c:pt idx="768">
                  <c:v>1271</c:v>
                </c:pt>
                <c:pt idx="769">
                  <c:v>967</c:v>
                </c:pt>
                <c:pt idx="770">
                  <c:v>277</c:v>
                </c:pt>
                <c:pt idx="771">
                  <c:v>1140</c:v>
                </c:pt>
                <c:pt idx="772">
                  <c:v>417</c:v>
                </c:pt>
                <c:pt idx="773">
                  <c:v>262</c:v>
                </c:pt>
                <c:pt idx="774">
                  <c:v>773</c:v>
                </c:pt>
                <c:pt idx="775">
                  <c:v>534</c:v>
                </c:pt>
                <c:pt idx="776">
                  <c:v>791</c:v>
                </c:pt>
                <c:pt idx="777">
                  <c:v>803</c:v>
                </c:pt>
                <c:pt idx="778">
                  <c:v>467</c:v>
                </c:pt>
                <c:pt idx="779">
                  <c:v>574</c:v>
                </c:pt>
                <c:pt idx="780">
                  <c:v>1166</c:v>
                </c:pt>
                <c:pt idx="781">
                  <c:v>321</c:v>
                </c:pt>
                <c:pt idx="782">
                  <c:v>1338</c:v>
                </c:pt>
                <c:pt idx="783">
                  <c:v>560</c:v>
                </c:pt>
                <c:pt idx="784">
                  <c:v>641</c:v>
                </c:pt>
                <c:pt idx="785">
                  <c:v>1633</c:v>
                </c:pt>
                <c:pt idx="786">
                  <c:v>572</c:v>
                </c:pt>
                <c:pt idx="787">
                  <c:v>603</c:v>
                </c:pt>
                <c:pt idx="788">
                  <c:v>1104</c:v>
                </c:pt>
                <c:pt idx="789">
                  <c:v>583</c:v>
                </c:pt>
                <c:pt idx="790">
                  <c:v>1825</c:v>
                </c:pt>
                <c:pt idx="791">
                  <c:v>1056</c:v>
                </c:pt>
                <c:pt idx="792">
                  <c:v>384</c:v>
                </c:pt>
                <c:pt idx="793">
                  <c:v>1604</c:v>
                </c:pt>
                <c:pt idx="794">
                  <c:v>366</c:v>
                </c:pt>
                <c:pt idx="795">
                  <c:v>1069</c:v>
                </c:pt>
                <c:pt idx="796">
                  <c:v>197</c:v>
                </c:pt>
                <c:pt idx="797">
                  <c:v>1713</c:v>
                </c:pt>
                <c:pt idx="799">
                  <c:v>1903</c:v>
                </c:pt>
                <c:pt idx="800">
                  <c:v>927</c:v>
                </c:pt>
                <c:pt idx="801">
                  <c:v>78</c:v>
                </c:pt>
                <c:pt idx="802">
                  <c:v>1048</c:v>
                </c:pt>
                <c:pt idx="803">
                  <c:v>481</c:v>
                </c:pt>
                <c:pt idx="804">
                  <c:v>620</c:v>
                </c:pt>
                <c:pt idx="805">
                  <c:v>2607</c:v>
                </c:pt>
                <c:pt idx="806">
                  <c:v>232</c:v>
                </c:pt>
                <c:pt idx="807">
                  <c:v>1026</c:v>
                </c:pt>
                <c:pt idx="809">
                  <c:v>644</c:v>
                </c:pt>
                <c:pt idx="810">
                  <c:v>388</c:v>
                </c:pt>
                <c:pt idx="811">
                  <c:v>1059</c:v>
                </c:pt>
                <c:pt idx="812">
                  <c:v>801</c:v>
                </c:pt>
                <c:pt idx="813">
                  <c:v>1149</c:v>
                </c:pt>
                <c:pt idx="814">
                  <c:v>1702</c:v>
                </c:pt>
                <c:pt idx="815">
                  <c:v>1151</c:v>
                </c:pt>
                <c:pt idx="816">
                  <c:v>254</c:v>
                </c:pt>
                <c:pt idx="817">
                  <c:v>662</c:v>
                </c:pt>
                <c:pt idx="818">
                  <c:v>88</c:v>
                </c:pt>
                <c:pt idx="819">
                  <c:v>554</c:v>
                </c:pt>
                <c:pt idx="820">
                  <c:v>1807</c:v>
                </c:pt>
                <c:pt idx="821">
                  <c:v>617</c:v>
                </c:pt>
                <c:pt idx="822">
                  <c:v>1095</c:v>
                </c:pt>
                <c:pt idx="823">
                  <c:v>114</c:v>
                </c:pt>
                <c:pt idx="824">
                  <c:v>927</c:v>
                </c:pt>
                <c:pt idx="825">
                  <c:v>20</c:v>
                </c:pt>
                <c:pt idx="826">
                  <c:v>317</c:v>
                </c:pt>
                <c:pt idx="827">
                  <c:v>744</c:v>
                </c:pt>
                <c:pt idx="828">
                  <c:v>1109</c:v>
                </c:pt>
                <c:pt idx="829">
                  <c:v>1348</c:v>
                </c:pt>
                <c:pt idx="830">
                  <c:v>170</c:v>
                </c:pt>
                <c:pt idx="831">
                  <c:v>1323</c:v>
                </c:pt>
                <c:pt idx="832">
                  <c:v>1069</c:v>
                </c:pt>
                <c:pt idx="833">
                  <c:v>1063</c:v>
                </c:pt>
                <c:pt idx="834">
                  <c:v>1147</c:v>
                </c:pt>
                <c:pt idx="835">
                  <c:v>448</c:v>
                </c:pt>
                <c:pt idx="836">
                  <c:v>47</c:v>
                </c:pt>
                <c:pt idx="837">
                  <c:v>1137</c:v>
                </c:pt>
                <c:pt idx="838">
                  <c:v>1258</c:v>
                </c:pt>
                <c:pt idx="839">
                  <c:v>295</c:v>
                </c:pt>
                <c:pt idx="840">
                  <c:v>787</c:v>
                </c:pt>
                <c:pt idx="841">
                  <c:v>1218</c:v>
                </c:pt>
                <c:pt idx="842">
                  <c:v>332</c:v>
                </c:pt>
                <c:pt idx="843">
                  <c:v>836</c:v>
                </c:pt>
                <c:pt idx="844">
                  <c:v>54</c:v>
                </c:pt>
                <c:pt idx="845">
                  <c:v>843</c:v>
                </c:pt>
                <c:pt idx="846">
                  <c:v>567</c:v>
                </c:pt>
                <c:pt idx="847">
                  <c:v>2493</c:v>
                </c:pt>
                <c:pt idx="848">
                  <c:v>186</c:v>
                </c:pt>
                <c:pt idx="849">
                  <c:v>744</c:v>
                </c:pt>
                <c:pt idx="851">
                  <c:v>1731</c:v>
                </c:pt>
                <c:pt idx="852">
                  <c:v>1221</c:v>
                </c:pt>
                <c:pt idx="853">
                  <c:v>1264</c:v>
                </c:pt>
                <c:pt idx="854">
                  <c:v>56</c:v>
                </c:pt>
                <c:pt idx="855">
                  <c:v>1323</c:v>
                </c:pt>
                <c:pt idx="856">
                  <c:v>1245</c:v>
                </c:pt>
                <c:pt idx="857">
                  <c:v>860</c:v>
                </c:pt>
                <c:pt idx="858">
                  <c:v>1287</c:v>
                </c:pt>
                <c:pt idx="859">
                  <c:v>717</c:v>
                </c:pt>
                <c:pt idx="860">
                  <c:v>157</c:v>
                </c:pt>
                <c:pt idx="861">
                  <c:v>569</c:v>
                </c:pt>
                <c:pt idx="862">
                  <c:v>1040</c:v>
                </c:pt>
                <c:pt idx="863">
                  <c:v>469</c:v>
                </c:pt>
                <c:pt idx="864">
                  <c:v>571</c:v>
                </c:pt>
                <c:pt idx="865">
                  <c:v>225</c:v>
                </c:pt>
                <c:pt idx="866">
                  <c:v>1201</c:v>
                </c:pt>
                <c:pt idx="867">
                  <c:v>817</c:v>
                </c:pt>
                <c:pt idx="868">
                  <c:v>1405</c:v>
                </c:pt>
                <c:pt idx="869">
                  <c:v>621</c:v>
                </c:pt>
                <c:pt idx="870">
                  <c:v>459</c:v>
                </c:pt>
                <c:pt idx="871">
                  <c:v>926</c:v>
                </c:pt>
                <c:pt idx="872">
                  <c:v>1498</c:v>
                </c:pt>
                <c:pt idx="873">
                  <c:v>164</c:v>
                </c:pt>
                <c:pt idx="874">
                  <c:v>173</c:v>
                </c:pt>
                <c:pt idx="875">
                  <c:v>1558</c:v>
                </c:pt>
                <c:pt idx="876">
                  <c:v>387</c:v>
                </c:pt>
                <c:pt idx="877">
                  <c:v>1121</c:v>
                </c:pt>
                <c:pt idx="878">
                  <c:v>293</c:v>
                </c:pt>
                <c:pt idx="879">
                  <c:v>305</c:v>
                </c:pt>
                <c:pt idx="880">
                  <c:v>751</c:v>
                </c:pt>
                <c:pt idx="881">
                  <c:v>771</c:v>
                </c:pt>
                <c:pt idx="882">
                  <c:v>1654</c:v>
                </c:pt>
                <c:pt idx="883">
                  <c:v>1500</c:v>
                </c:pt>
                <c:pt idx="884">
                  <c:v>1331</c:v>
                </c:pt>
                <c:pt idx="885">
                  <c:v>1174</c:v>
                </c:pt>
                <c:pt idx="886">
                  <c:v>1576</c:v>
                </c:pt>
                <c:pt idx="887">
                  <c:v>1166</c:v>
                </c:pt>
                <c:pt idx="888">
                  <c:v>1044</c:v>
                </c:pt>
                <c:pt idx="889">
                  <c:v>1590</c:v>
                </c:pt>
                <c:pt idx="890">
                  <c:v>651</c:v>
                </c:pt>
                <c:pt idx="891">
                  <c:v>389</c:v>
                </c:pt>
                <c:pt idx="892">
                  <c:v>1530</c:v>
                </c:pt>
                <c:pt idx="893">
                  <c:v>1360</c:v>
                </c:pt>
                <c:pt idx="894">
                  <c:v>832</c:v>
                </c:pt>
                <c:pt idx="895">
                  <c:v>2102</c:v>
                </c:pt>
                <c:pt idx="896">
                  <c:v>385</c:v>
                </c:pt>
                <c:pt idx="897">
                  <c:v>1847</c:v>
                </c:pt>
                <c:pt idx="898">
                  <c:v>651</c:v>
                </c:pt>
                <c:pt idx="899">
                  <c:v>960</c:v>
                </c:pt>
                <c:pt idx="900">
                  <c:v>429</c:v>
                </c:pt>
                <c:pt idx="901">
                  <c:v>801</c:v>
                </c:pt>
                <c:pt idx="902">
                  <c:v>133</c:v>
                </c:pt>
                <c:pt idx="903">
                  <c:v>246</c:v>
                </c:pt>
                <c:pt idx="904">
                  <c:v>1305</c:v>
                </c:pt>
                <c:pt idx="905">
                  <c:v>424</c:v>
                </c:pt>
                <c:pt idx="906">
                  <c:v>512</c:v>
                </c:pt>
                <c:pt idx="907">
                  <c:v>770</c:v>
                </c:pt>
                <c:pt idx="908">
                  <c:v>1446</c:v>
                </c:pt>
                <c:pt idx="909">
                  <c:v>476</c:v>
                </c:pt>
                <c:pt idx="910">
                  <c:v>978</c:v>
                </c:pt>
                <c:pt idx="911">
                  <c:v>1445</c:v>
                </c:pt>
                <c:pt idx="912">
                  <c:v>690</c:v>
                </c:pt>
                <c:pt idx="913">
                  <c:v>562</c:v>
                </c:pt>
                <c:pt idx="914">
                  <c:v>1528</c:v>
                </c:pt>
                <c:pt idx="915">
                  <c:v>988</c:v>
                </c:pt>
                <c:pt idx="916">
                  <c:v>960</c:v>
                </c:pt>
                <c:pt idx="917">
                  <c:v>6459</c:v>
                </c:pt>
                <c:pt idx="918">
                  <c:v>620</c:v>
                </c:pt>
                <c:pt idx="919">
                  <c:v>1190</c:v>
                </c:pt>
                <c:pt idx="920">
                  <c:v>125</c:v>
                </c:pt>
                <c:pt idx="921">
                  <c:v>490</c:v>
                </c:pt>
                <c:pt idx="922">
                  <c:v>1394</c:v>
                </c:pt>
                <c:pt idx="923">
                  <c:v>519</c:v>
                </c:pt>
                <c:pt idx="924">
                  <c:v>538</c:v>
                </c:pt>
                <c:pt idx="925">
                  <c:v>2711</c:v>
                </c:pt>
                <c:pt idx="926">
                  <c:v>555</c:v>
                </c:pt>
                <c:pt idx="927">
                  <c:v>526</c:v>
                </c:pt>
                <c:pt idx="928">
                  <c:v>517</c:v>
                </c:pt>
                <c:pt idx="929">
                  <c:v>306</c:v>
                </c:pt>
                <c:pt idx="930">
                  <c:v>1064</c:v>
                </c:pt>
                <c:pt idx="931">
                  <c:v>1089</c:v>
                </c:pt>
                <c:pt idx="932">
                  <c:v>1401</c:v>
                </c:pt>
                <c:pt idx="933">
                  <c:v>1378</c:v>
                </c:pt>
                <c:pt idx="934">
                  <c:v>746</c:v>
                </c:pt>
                <c:pt idx="935">
                  <c:v>1762</c:v>
                </c:pt>
                <c:pt idx="936">
                  <c:v>1536</c:v>
                </c:pt>
                <c:pt idx="937">
                  <c:v>1589</c:v>
                </c:pt>
                <c:pt idx="938">
                  <c:v>83</c:v>
                </c:pt>
                <c:pt idx="939">
                  <c:v>260</c:v>
                </c:pt>
                <c:pt idx="940">
                  <c:v>221</c:v>
                </c:pt>
                <c:pt idx="941">
                  <c:v>26</c:v>
                </c:pt>
                <c:pt idx="942">
                  <c:v>882</c:v>
                </c:pt>
                <c:pt idx="943">
                  <c:v>102</c:v>
                </c:pt>
                <c:pt idx="944">
                  <c:v>1286</c:v>
                </c:pt>
                <c:pt idx="945">
                  <c:v>125</c:v>
                </c:pt>
                <c:pt idx="946">
                  <c:v>2292</c:v>
                </c:pt>
                <c:pt idx="947">
                  <c:v>663</c:v>
                </c:pt>
                <c:pt idx="948">
                  <c:v>790</c:v>
                </c:pt>
                <c:pt idx="949">
                  <c:v>1428</c:v>
                </c:pt>
                <c:pt idx="950">
                  <c:v>724</c:v>
                </c:pt>
                <c:pt idx="951">
                  <c:v>951</c:v>
                </c:pt>
                <c:pt idx="952">
                  <c:v>1562</c:v>
                </c:pt>
                <c:pt idx="953">
                  <c:v>1087</c:v>
                </c:pt>
                <c:pt idx="954">
                  <c:v>1040</c:v>
                </c:pt>
                <c:pt idx="955">
                  <c:v>959</c:v>
                </c:pt>
                <c:pt idx="957">
                  <c:v>1905</c:v>
                </c:pt>
                <c:pt idx="958">
                  <c:v>819</c:v>
                </c:pt>
                <c:pt idx="959">
                  <c:v>3705</c:v>
                </c:pt>
                <c:pt idx="960">
                  <c:v>140</c:v>
                </c:pt>
                <c:pt idx="961">
                  <c:v>752</c:v>
                </c:pt>
                <c:pt idx="962">
                  <c:v>1485</c:v>
                </c:pt>
                <c:pt idx="963">
                  <c:v>949</c:v>
                </c:pt>
                <c:pt idx="964">
                  <c:v>304</c:v>
                </c:pt>
                <c:pt idx="965">
                  <c:v>1506</c:v>
                </c:pt>
                <c:pt idx="966">
                  <c:v>1250</c:v>
                </c:pt>
                <c:pt idx="967">
                  <c:v>1704</c:v>
                </c:pt>
                <c:pt idx="968">
                  <c:v>836</c:v>
                </c:pt>
                <c:pt idx="969">
                  <c:v>1930</c:v>
                </c:pt>
                <c:pt idx="970">
                  <c:v>1122</c:v>
                </c:pt>
                <c:pt idx="971">
                  <c:v>60</c:v>
                </c:pt>
                <c:pt idx="972">
                  <c:v>1634</c:v>
                </c:pt>
                <c:pt idx="973">
                  <c:v>638</c:v>
                </c:pt>
                <c:pt idx="974">
                  <c:v>939</c:v>
                </c:pt>
                <c:pt idx="975">
                  <c:v>1178</c:v>
                </c:pt>
                <c:pt idx="977">
                  <c:v>670</c:v>
                </c:pt>
                <c:pt idx="979">
                  <c:v>1308</c:v>
                </c:pt>
                <c:pt idx="980">
                  <c:v>378</c:v>
                </c:pt>
                <c:pt idx="981">
                  <c:v>1486</c:v>
                </c:pt>
                <c:pt idx="982">
                  <c:v>1466</c:v>
                </c:pt>
                <c:pt idx="983">
                  <c:v>1177</c:v>
                </c:pt>
                <c:pt idx="984">
                  <c:v>533</c:v>
                </c:pt>
                <c:pt idx="986">
                  <c:v>2235</c:v>
                </c:pt>
                <c:pt idx="987">
                  <c:v>1672</c:v>
                </c:pt>
                <c:pt idx="988">
                  <c:v>478</c:v>
                </c:pt>
                <c:pt idx="990">
                  <c:v>396</c:v>
                </c:pt>
                <c:pt idx="991">
                  <c:v>467</c:v>
                </c:pt>
                <c:pt idx="992">
                  <c:v>1007</c:v>
                </c:pt>
                <c:pt idx="993">
                  <c:v>80</c:v>
                </c:pt>
                <c:pt idx="994">
                  <c:v>385</c:v>
                </c:pt>
                <c:pt idx="995">
                  <c:v>9</c:v>
                </c:pt>
                <c:pt idx="996">
                  <c:v>42</c:v>
                </c:pt>
                <c:pt idx="997">
                  <c:v>1406</c:v>
                </c:pt>
                <c:pt idx="998">
                  <c:v>991</c:v>
                </c:pt>
                <c:pt idx="999">
                  <c:v>1884</c:v>
                </c:pt>
                <c:pt idx="1000">
                  <c:v>151</c:v>
                </c:pt>
                <c:pt idx="1001">
                  <c:v>337</c:v>
                </c:pt>
                <c:pt idx="1002">
                  <c:v>616</c:v>
                </c:pt>
                <c:pt idx="1003">
                  <c:v>522</c:v>
                </c:pt>
                <c:pt idx="1004">
                  <c:v>437</c:v>
                </c:pt>
                <c:pt idx="1005">
                  <c:v>851</c:v>
                </c:pt>
                <c:pt idx="1006">
                  <c:v>818</c:v>
                </c:pt>
                <c:pt idx="1007">
                  <c:v>361</c:v>
                </c:pt>
                <c:pt idx="1008">
                  <c:v>144</c:v>
                </c:pt>
                <c:pt idx="1009">
                  <c:v>508</c:v>
                </c:pt>
                <c:pt idx="1010">
                  <c:v>505</c:v>
                </c:pt>
                <c:pt idx="1011">
                  <c:v>216</c:v>
                </c:pt>
                <c:pt idx="1012">
                  <c:v>2012</c:v>
                </c:pt>
                <c:pt idx="1014">
                  <c:v>1167</c:v>
                </c:pt>
                <c:pt idx="1015">
                  <c:v>1070</c:v>
                </c:pt>
                <c:pt idx="1016">
                  <c:v>664</c:v>
                </c:pt>
                <c:pt idx="1017">
                  <c:v>674</c:v>
                </c:pt>
                <c:pt idx="1018">
                  <c:v>697</c:v>
                </c:pt>
                <c:pt idx="1019">
                  <c:v>874</c:v>
                </c:pt>
                <c:pt idx="1020">
                  <c:v>1419</c:v>
                </c:pt>
                <c:pt idx="1021">
                  <c:v>787</c:v>
                </c:pt>
                <c:pt idx="1022">
                  <c:v>932</c:v>
                </c:pt>
                <c:pt idx="1023">
                  <c:v>103</c:v>
                </c:pt>
                <c:pt idx="1025">
                  <c:v>1028</c:v>
                </c:pt>
                <c:pt idx="1026">
                  <c:v>234</c:v>
                </c:pt>
                <c:pt idx="1027">
                  <c:v>729</c:v>
                </c:pt>
                <c:pt idx="1028">
                  <c:v>706</c:v>
                </c:pt>
                <c:pt idx="1029">
                  <c:v>1412</c:v>
                </c:pt>
                <c:pt idx="1030">
                  <c:v>722</c:v>
                </c:pt>
                <c:pt idx="1031">
                  <c:v>180</c:v>
                </c:pt>
                <c:pt idx="1032">
                  <c:v>1101</c:v>
                </c:pt>
                <c:pt idx="1033">
                  <c:v>550</c:v>
                </c:pt>
                <c:pt idx="1034">
                  <c:v>627</c:v>
                </c:pt>
                <c:pt idx="1035">
                  <c:v>1353</c:v>
                </c:pt>
                <c:pt idx="1036">
                  <c:v>752</c:v>
                </c:pt>
                <c:pt idx="1037">
                  <c:v>57</c:v>
                </c:pt>
                <c:pt idx="1038">
                  <c:v>314</c:v>
                </c:pt>
                <c:pt idx="1039">
                  <c:v>1132</c:v>
                </c:pt>
                <c:pt idx="1040">
                  <c:v>371</c:v>
                </c:pt>
                <c:pt idx="1041">
                  <c:v>433</c:v>
                </c:pt>
                <c:pt idx="1042">
                  <c:v>240</c:v>
                </c:pt>
                <c:pt idx="1043">
                  <c:v>434</c:v>
                </c:pt>
                <c:pt idx="1044">
                  <c:v>1899</c:v>
                </c:pt>
                <c:pt idx="1045">
                  <c:v>601</c:v>
                </c:pt>
                <c:pt idx="1046">
                  <c:v>113</c:v>
                </c:pt>
                <c:pt idx="1047">
                  <c:v>1089</c:v>
                </c:pt>
                <c:pt idx="1048">
                  <c:v>2174</c:v>
                </c:pt>
                <c:pt idx="1049">
                  <c:v>55</c:v>
                </c:pt>
                <c:pt idx="1050">
                  <c:v>170</c:v>
                </c:pt>
                <c:pt idx="1051">
                  <c:v>1915</c:v>
                </c:pt>
                <c:pt idx="1052">
                  <c:v>50</c:v>
                </c:pt>
                <c:pt idx="1053">
                  <c:v>536</c:v>
                </c:pt>
                <c:pt idx="1054">
                  <c:v>1186</c:v>
                </c:pt>
                <c:pt idx="1055">
                  <c:v>522</c:v>
                </c:pt>
                <c:pt idx="1056">
                  <c:v>141</c:v>
                </c:pt>
                <c:pt idx="1057">
                  <c:v>1314</c:v>
                </c:pt>
                <c:pt idx="1058">
                  <c:v>1283</c:v>
                </c:pt>
                <c:pt idx="1059">
                  <c:v>1941</c:v>
                </c:pt>
                <c:pt idx="1060">
                  <c:v>373</c:v>
                </c:pt>
                <c:pt idx="1061">
                  <c:v>2263</c:v>
                </c:pt>
                <c:pt idx="1063">
                  <c:v>827</c:v>
                </c:pt>
                <c:pt idx="1065">
                  <c:v>44</c:v>
                </c:pt>
                <c:pt idx="1066">
                  <c:v>3303</c:v>
                </c:pt>
                <c:pt idx="1067">
                  <c:v>1822</c:v>
                </c:pt>
                <c:pt idx="1068">
                  <c:v>849</c:v>
                </c:pt>
                <c:pt idx="1069">
                  <c:v>224</c:v>
                </c:pt>
                <c:pt idx="1070">
                  <c:v>910</c:v>
                </c:pt>
                <c:pt idx="1071">
                  <c:v>425</c:v>
                </c:pt>
                <c:pt idx="1072">
                  <c:v>35</c:v>
                </c:pt>
                <c:pt idx="1073">
                  <c:v>689</c:v>
                </c:pt>
                <c:pt idx="1074">
                  <c:v>1007</c:v>
                </c:pt>
                <c:pt idx="1075">
                  <c:v>1077</c:v>
                </c:pt>
                <c:pt idx="1076">
                  <c:v>1197</c:v>
                </c:pt>
                <c:pt idx="1077">
                  <c:v>949</c:v>
                </c:pt>
                <c:pt idx="1078">
                  <c:v>518</c:v>
                </c:pt>
                <c:pt idx="1079">
                  <c:v>215</c:v>
                </c:pt>
                <c:pt idx="1080">
                  <c:v>124</c:v>
                </c:pt>
                <c:pt idx="1081">
                  <c:v>468</c:v>
                </c:pt>
                <c:pt idx="1082">
                  <c:v>480</c:v>
                </c:pt>
                <c:pt idx="1083">
                  <c:v>580</c:v>
                </c:pt>
                <c:pt idx="1084">
                  <c:v>2487</c:v>
                </c:pt>
                <c:pt idx="1085">
                  <c:v>1218</c:v>
                </c:pt>
                <c:pt idx="1086">
                  <c:v>544</c:v>
                </c:pt>
                <c:pt idx="1087">
                  <c:v>360</c:v>
                </c:pt>
                <c:pt idx="1088">
                  <c:v>1579</c:v>
                </c:pt>
                <c:pt idx="1089">
                  <c:v>960</c:v>
                </c:pt>
                <c:pt idx="1091">
                  <c:v>1567</c:v>
                </c:pt>
                <c:pt idx="1092">
                  <c:v>299</c:v>
                </c:pt>
                <c:pt idx="1093">
                  <c:v>1657</c:v>
                </c:pt>
                <c:pt idx="1094">
                  <c:v>1351</c:v>
                </c:pt>
                <c:pt idx="1095">
                  <c:v>1400</c:v>
                </c:pt>
                <c:pt idx="1096">
                  <c:v>2886</c:v>
                </c:pt>
                <c:pt idx="1097">
                  <c:v>292</c:v>
                </c:pt>
                <c:pt idx="1098">
                  <c:v>744</c:v>
                </c:pt>
                <c:pt idx="1099">
                  <c:v>1442</c:v>
                </c:pt>
                <c:pt idx="1100">
                  <c:v>594</c:v>
                </c:pt>
                <c:pt idx="1101">
                  <c:v>75</c:v>
                </c:pt>
                <c:pt idx="1102">
                  <c:v>1368</c:v>
                </c:pt>
                <c:pt idx="1103">
                  <c:v>1182</c:v>
                </c:pt>
                <c:pt idx="1104">
                  <c:v>606</c:v>
                </c:pt>
                <c:pt idx="1105">
                  <c:v>11268</c:v>
                </c:pt>
                <c:pt idx="1106">
                  <c:v>414</c:v>
                </c:pt>
                <c:pt idx="1107">
                  <c:v>627</c:v>
                </c:pt>
                <c:pt idx="1108">
                  <c:v>57</c:v>
                </c:pt>
                <c:pt idx="1109">
                  <c:v>2075</c:v>
                </c:pt>
                <c:pt idx="1110">
                  <c:v>1700</c:v>
                </c:pt>
                <c:pt idx="1111">
                  <c:v>842</c:v>
                </c:pt>
                <c:pt idx="1112">
                  <c:v>54</c:v>
                </c:pt>
                <c:pt idx="1113">
                  <c:v>991</c:v>
                </c:pt>
                <c:pt idx="1114">
                  <c:v>78</c:v>
                </c:pt>
                <c:pt idx="1115">
                  <c:v>1495</c:v>
                </c:pt>
                <c:pt idx="1116">
                  <c:v>647</c:v>
                </c:pt>
                <c:pt idx="1117">
                  <c:v>2538</c:v>
                </c:pt>
                <c:pt idx="1118">
                  <c:v>661</c:v>
                </c:pt>
                <c:pt idx="1119">
                  <c:v>886</c:v>
                </c:pt>
                <c:pt idx="1120">
                  <c:v>811</c:v>
                </c:pt>
                <c:pt idx="1121">
                  <c:v>420</c:v>
                </c:pt>
                <c:pt idx="1122">
                  <c:v>3465</c:v>
                </c:pt>
                <c:pt idx="1123">
                  <c:v>2068</c:v>
                </c:pt>
                <c:pt idx="1124">
                  <c:v>213</c:v>
                </c:pt>
                <c:pt idx="1125">
                  <c:v>619</c:v>
                </c:pt>
                <c:pt idx="1126">
                  <c:v>1530</c:v>
                </c:pt>
                <c:pt idx="1127">
                  <c:v>2125</c:v>
                </c:pt>
                <c:pt idx="1128">
                  <c:v>265</c:v>
                </c:pt>
                <c:pt idx="1129">
                  <c:v>1613</c:v>
                </c:pt>
                <c:pt idx="1130">
                  <c:v>4211</c:v>
                </c:pt>
                <c:pt idx="1131">
                  <c:v>762</c:v>
                </c:pt>
                <c:pt idx="1132">
                  <c:v>1156</c:v>
                </c:pt>
                <c:pt idx="1133">
                  <c:v>411</c:v>
                </c:pt>
                <c:pt idx="1134">
                  <c:v>1800</c:v>
                </c:pt>
                <c:pt idx="1135">
                  <c:v>226</c:v>
                </c:pt>
                <c:pt idx="1136">
                  <c:v>1433</c:v>
                </c:pt>
                <c:pt idx="1137">
                  <c:v>1738</c:v>
                </c:pt>
                <c:pt idx="1138">
                  <c:v>793</c:v>
                </c:pt>
                <c:pt idx="1139">
                  <c:v>1635</c:v>
                </c:pt>
                <c:pt idx="1140">
                  <c:v>614</c:v>
                </c:pt>
                <c:pt idx="1141">
                  <c:v>838</c:v>
                </c:pt>
                <c:pt idx="1142">
                  <c:v>2107</c:v>
                </c:pt>
                <c:pt idx="1143">
                  <c:v>403</c:v>
                </c:pt>
                <c:pt idx="1144">
                  <c:v>811</c:v>
                </c:pt>
                <c:pt idx="1145">
                  <c:v>4886</c:v>
                </c:pt>
                <c:pt idx="1146">
                  <c:v>306</c:v>
                </c:pt>
                <c:pt idx="1147">
                  <c:v>566</c:v>
                </c:pt>
                <c:pt idx="1148">
                  <c:v>888</c:v>
                </c:pt>
                <c:pt idx="1149">
                  <c:v>160</c:v>
                </c:pt>
                <c:pt idx="1150">
                  <c:v>1835</c:v>
                </c:pt>
                <c:pt idx="1151">
                  <c:v>2430</c:v>
                </c:pt>
                <c:pt idx="1152">
                  <c:v>107</c:v>
                </c:pt>
                <c:pt idx="1153">
                  <c:v>1372</c:v>
                </c:pt>
                <c:pt idx="1154">
                  <c:v>1192</c:v>
                </c:pt>
                <c:pt idx="1155">
                  <c:v>575</c:v>
                </c:pt>
                <c:pt idx="1156">
                  <c:v>1710</c:v>
                </c:pt>
                <c:pt idx="1158">
                  <c:v>990</c:v>
                </c:pt>
                <c:pt idx="1159">
                  <c:v>2306</c:v>
                </c:pt>
                <c:pt idx="1160">
                  <c:v>328</c:v>
                </c:pt>
                <c:pt idx="1161">
                  <c:v>227</c:v>
                </c:pt>
                <c:pt idx="1162">
                  <c:v>276</c:v>
                </c:pt>
                <c:pt idx="1163">
                  <c:v>1498</c:v>
                </c:pt>
                <c:pt idx="1164">
                  <c:v>1650</c:v>
                </c:pt>
                <c:pt idx="1165">
                  <c:v>1091</c:v>
                </c:pt>
                <c:pt idx="1166">
                  <c:v>2184</c:v>
                </c:pt>
                <c:pt idx="1167">
                  <c:v>150</c:v>
                </c:pt>
                <c:pt idx="1168">
                  <c:v>1084</c:v>
                </c:pt>
                <c:pt idx="1169">
                  <c:v>1111</c:v>
                </c:pt>
                <c:pt idx="1170">
                  <c:v>1557</c:v>
                </c:pt>
                <c:pt idx="1172">
                  <c:v>241</c:v>
                </c:pt>
                <c:pt idx="1173">
                  <c:v>284</c:v>
                </c:pt>
                <c:pt idx="1174">
                  <c:v>1509</c:v>
                </c:pt>
                <c:pt idx="1175">
                  <c:v>403</c:v>
                </c:pt>
                <c:pt idx="1176">
                  <c:v>597</c:v>
                </c:pt>
                <c:pt idx="1177">
                  <c:v>1500</c:v>
                </c:pt>
                <c:pt idx="1179">
                  <c:v>461</c:v>
                </c:pt>
                <c:pt idx="1180">
                  <c:v>174</c:v>
                </c:pt>
                <c:pt idx="1181">
                  <c:v>648</c:v>
                </c:pt>
                <c:pt idx="1182">
                  <c:v>944</c:v>
                </c:pt>
                <c:pt idx="1183">
                  <c:v>1841</c:v>
                </c:pt>
                <c:pt idx="1184">
                  <c:v>187</c:v>
                </c:pt>
                <c:pt idx="1185">
                  <c:v>1208</c:v>
                </c:pt>
                <c:pt idx="1186">
                  <c:v>861</c:v>
                </c:pt>
                <c:pt idx="1187">
                  <c:v>1807</c:v>
                </c:pt>
                <c:pt idx="1188">
                  <c:v>1262</c:v>
                </c:pt>
                <c:pt idx="1189">
                  <c:v>982</c:v>
                </c:pt>
                <c:pt idx="1190">
                  <c:v>234</c:v>
                </c:pt>
                <c:pt idx="1191">
                  <c:v>753</c:v>
                </c:pt>
                <c:pt idx="1192">
                  <c:v>1534</c:v>
                </c:pt>
                <c:pt idx="1193">
                  <c:v>1241</c:v>
                </c:pt>
                <c:pt idx="1194">
                  <c:v>840</c:v>
                </c:pt>
                <c:pt idx="1195">
                  <c:v>4571</c:v>
                </c:pt>
                <c:pt idx="1196">
                  <c:v>1800</c:v>
                </c:pt>
                <c:pt idx="1197">
                  <c:v>1604</c:v>
                </c:pt>
                <c:pt idx="1198">
                  <c:v>400</c:v>
                </c:pt>
                <c:pt idx="1199">
                  <c:v>362</c:v>
                </c:pt>
                <c:pt idx="1200">
                  <c:v>1127</c:v>
                </c:pt>
                <c:pt idx="1201">
                  <c:v>750</c:v>
                </c:pt>
                <c:pt idx="1202">
                  <c:v>446</c:v>
                </c:pt>
                <c:pt idx="1203">
                  <c:v>832</c:v>
                </c:pt>
                <c:pt idx="1204">
                  <c:v>309</c:v>
                </c:pt>
                <c:pt idx="1205">
                  <c:v>2216</c:v>
                </c:pt>
                <c:pt idx="1206">
                  <c:v>4656</c:v>
                </c:pt>
                <c:pt idx="1207">
                  <c:v>1439</c:v>
                </c:pt>
                <c:pt idx="1208">
                  <c:v>2081</c:v>
                </c:pt>
                <c:pt idx="1209">
                  <c:v>1773</c:v>
                </c:pt>
                <c:pt idx="1210">
                  <c:v>1467</c:v>
                </c:pt>
                <c:pt idx="1211">
                  <c:v>480</c:v>
                </c:pt>
                <c:pt idx="1212">
                  <c:v>442</c:v>
                </c:pt>
                <c:pt idx="1213">
                  <c:v>963</c:v>
                </c:pt>
                <c:pt idx="1214">
                  <c:v>1519</c:v>
                </c:pt>
                <c:pt idx="1215">
                  <c:v>541</c:v>
                </c:pt>
                <c:pt idx="1216">
                  <c:v>2305</c:v>
                </c:pt>
                <c:pt idx="1217">
                  <c:v>668</c:v>
                </c:pt>
                <c:pt idx="1218">
                  <c:v>846</c:v>
                </c:pt>
                <c:pt idx="1219">
                  <c:v>757</c:v>
                </c:pt>
                <c:pt idx="1220">
                  <c:v>1783</c:v>
                </c:pt>
                <c:pt idx="1221">
                  <c:v>3400</c:v>
                </c:pt>
                <c:pt idx="1222">
                  <c:v>1388</c:v>
                </c:pt>
                <c:pt idx="1223">
                  <c:v>1736</c:v>
                </c:pt>
                <c:pt idx="1224">
                  <c:v>1060</c:v>
                </c:pt>
                <c:pt idx="1225">
                  <c:v>957</c:v>
                </c:pt>
                <c:pt idx="1226">
                  <c:v>1160</c:v>
                </c:pt>
                <c:pt idx="1227">
                  <c:v>1336</c:v>
                </c:pt>
                <c:pt idx="1228">
                  <c:v>115</c:v>
                </c:pt>
                <c:pt idx="1229">
                  <c:v>1766</c:v>
                </c:pt>
                <c:pt idx="1230">
                  <c:v>596</c:v>
                </c:pt>
                <c:pt idx="1231">
                  <c:v>769</c:v>
                </c:pt>
                <c:pt idx="1232">
                  <c:v>1199</c:v>
                </c:pt>
                <c:pt idx="1233">
                  <c:v>21</c:v>
                </c:pt>
                <c:pt idx="1234">
                  <c:v>120</c:v>
                </c:pt>
                <c:pt idx="1235">
                  <c:v>223</c:v>
                </c:pt>
                <c:pt idx="1236">
                  <c:v>560</c:v>
                </c:pt>
                <c:pt idx="1237">
                  <c:v>1314</c:v>
                </c:pt>
                <c:pt idx="1238">
                  <c:v>1215</c:v>
                </c:pt>
                <c:pt idx="1239">
                  <c:v>1544</c:v>
                </c:pt>
                <c:pt idx="1240">
                  <c:v>1942</c:v>
                </c:pt>
                <c:pt idx="1241">
                  <c:v>11009</c:v>
                </c:pt>
                <c:pt idx="1242">
                  <c:v>2216</c:v>
                </c:pt>
                <c:pt idx="1243">
                  <c:v>3077</c:v>
                </c:pt>
                <c:pt idx="1244">
                  <c:v>1869</c:v>
                </c:pt>
                <c:pt idx="1245">
                  <c:v>1470</c:v>
                </c:pt>
                <c:pt idx="1246">
                  <c:v>1335</c:v>
                </c:pt>
                <c:pt idx="1247">
                  <c:v>621</c:v>
                </c:pt>
                <c:pt idx="1248">
                  <c:v>595</c:v>
                </c:pt>
                <c:pt idx="1249">
                  <c:v>1698</c:v>
                </c:pt>
                <c:pt idx="1250">
                  <c:v>3679</c:v>
                </c:pt>
                <c:pt idx="1251">
                  <c:v>766</c:v>
                </c:pt>
                <c:pt idx="1252">
                  <c:v>2672</c:v>
                </c:pt>
                <c:pt idx="1253">
                  <c:v>3118</c:v>
                </c:pt>
                <c:pt idx="1254">
                  <c:v>969</c:v>
                </c:pt>
                <c:pt idx="1255">
                  <c:v>986</c:v>
                </c:pt>
                <c:pt idx="1256">
                  <c:v>264</c:v>
                </c:pt>
                <c:pt idx="1257">
                  <c:v>30</c:v>
                </c:pt>
                <c:pt idx="1258">
                  <c:v>1187</c:v>
                </c:pt>
                <c:pt idx="1259">
                  <c:v>1863</c:v>
                </c:pt>
                <c:pt idx="1260">
                  <c:v>528</c:v>
                </c:pt>
                <c:pt idx="1261">
                  <c:v>70</c:v>
                </c:pt>
                <c:pt idx="1262">
                  <c:v>11268</c:v>
                </c:pt>
                <c:pt idx="1263">
                  <c:v>726</c:v>
                </c:pt>
                <c:pt idx="1264">
                  <c:v>490</c:v>
                </c:pt>
                <c:pt idx="1265">
                  <c:v>1940</c:v>
                </c:pt>
                <c:pt idx="1266">
                  <c:v>1193</c:v>
                </c:pt>
                <c:pt idx="1268">
                  <c:v>1152</c:v>
                </c:pt>
                <c:pt idx="1269">
                  <c:v>294</c:v>
                </c:pt>
                <c:pt idx="1270">
                  <c:v>502</c:v>
                </c:pt>
                <c:pt idx="1271">
                  <c:v>749</c:v>
                </c:pt>
                <c:pt idx="1272">
                  <c:v>1613</c:v>
                </c:pt>
                <c:pt idx="1273">
                  <c:v>1805</c:v>
                </c:pt>
                <c:pt idx="1274">
                  <c:v>281</c:v>
                </c:pt>
                <c:pt idx="1276">
                  <c:v>103</c:v>
                </c:pt>
                <c:pt idx="1277">
                  <c:v>719</c:v>
                </c:pt>
                <c:pt idx="1278">
                  <c:v>579</c:v>
                </c:pt>
                <c:pt idx="1279">
                  <c:v>1496</c:v>
                </c:pt>
                <c:pt idx="1280">
                  <c:v>3383</c:v>
                </c:pt>
                <c:pt idx="1281">
                  <c:v>777</c:v>
                </c:pt>
                <c:pt idx="1282">
                  <c:v>2366</c:v>
                </c:pt>
                <c:pt idx="1283">
                  <c:v>2077</c:v>
                </c:pt>
                <c:pt idx="1284">
                  <c:v>1230</c:v>
                </c:pt>
                <c:pt idx="1285">
                  <c:v>1885</c:v>
                </c:pt>
                <c:pt idx="1286">
                  <c:v>124</c:v>
                </c:pt>
                <c:pt idx="1287">
                  <c:v>924</c:v>
                </c:pt>
                <c:pt idx="1288">
                  <c:v>2203</c:v>
                </c:pt>
                <c:pt idx="1289">
                  <c:v>916</c:v>
                </c:pt>
                <c:pt idx="1291">
                  <c:v>1860</c:v>
                </c:pt>
                <c:pt idx="1292">
                  <c:v>2072</c:v>
                </c:pt>
                <c:pt idx="1293">
                  <c:v>266</c:v>
                </c:pt>
                <c:pt idx="1294">
                  <c:v>1531</c:v>
                </c:pt>
                <c:pt idx="1295">
                  <c:v>1690</c:v>
                </c:pt>
                <c:pt idx="1296">
                  <c:v>88</c:v>
                </c:pt>
                <c:pt idx="1297">
                  <c:v>1750</c:v>
                </c:pt>
                <c:pt idx="1298">
                  <c:v>972</c:v>
                </c:pt>
                <c:pt idx="1299">
                  <c:v>1137</c:v>
                </c:pt>
                <c:pt idx="1300">
                  <c:v>3676</c:v>
                </c:pt>
                <c:pt idx="1301">
                  <c:v>2943</c:v>
                </c:pt>
                <c:pt idx="1302">
                  <c:v>687</c:v>
                </c:pt>
                <c:pt idx="1304">
                  <c:v>1000</c:v>
                </c:pt>
                <c:pt idx="1305">
                  <c:v>2281</c:v>
                </c:pt>
                <c:pt idx="1306">
                  <c:v>143</c:v>
                </c:pt>
                <c:pt idx="1307">
                  <c:v>1103</c:v>
                </c:pt>
                <c:pt idx="1308">
                  <c:v>9</c:v>
                </c:pt>
                <c:pt idx="1309">
                  <c:v>1393</c:v>
                </c:pt>
                <c:pt idx="1310">
                  <c:v>1562</c:v>
                </c:pt>
                <c:pt idx="1311">
                  <c:v>2794</c:v>
                </c:pt>
                <c:pt idx="1312">
                  <c:v>1622</c:v>
                </c:pt>
                <c:pt idx="1313">
                  <c:v>3267</c:v>
                </c:pt>
                <c:pt idx="1314">
                  <c:v>480</c:v>
                </c:pt>
                <c:pt idx="1315">
                  <c:v>5000</c:v>
                </c:pt>
                <c:pt idx="1316">
                  <c:v>880</c:v>
                </c:pt>
                <c:pt idx="1317">
                  <c:v>254</c:v>
                </c:pt>
                <c:pt idx="1318">
                  <c:v>1815</c:v>
                </c:pt>
                <c:pt idx="1319">
                  <c:v>2084</c:v>
                </c:pt>
                <c:pt idx="1320">
                  <c:v>2609</c:v>
                </c:pt>
                <c:pt idx="1321">
                  <c:v>1107</c:v>
                </c:pt>
                <c:pt idx="1322">
                  <c:v>2304</c:v>
                </c:pt>
                <c:pt idx="1323">
                  <c:v>2942</c:v>
                </c:pt>
                <c:pt idx="1324">
                  <c:v>599</c:v>
                </c:pt>
                <c:pt idx="1325">
                  <c:v>1680</c:v>
                </c:pt>
                <c:pt idx="1326">
                  <c:v>88</c:v>
                </c:pt>
                <c:pt idx="1327">
                  <c:v>219</c:v>
                </c:pt>
                <c:pt idx="1328">
                  <c:v>5407</c:v>
                </c:pt>
                <c:pt idx="1329">
                  <c:v>1367</c:v>
                </c:pt>
                <c:pt idx="1330">
                  <c:v>237</c:v>
                </c:pt>
                <c:pt idx="1331">
                  <c:v>963</c:v>
                </c:pt>
                <c:pt idx="1332">
                  <c:v>115</c:v>
                </c:pt>
                <c:pt idx="1333">
                  <c:v>1803</c:v>
                </c:pt>
                <c:pt idx="1334">
                  <c:v>1532</c:v>
                </c:pt>
                <c:pt idx="1335">
                  <c:v>1976</c:v>
                </c:pt>
                <c:pt idx="1336">
                  <c:v>457</c:v>
                </c:pt>
                <c:pt idx="1337">
                  <c:v>2446</c:v>
                </c:pt>
                <c:pt idx="1338">
                  <c:v>169</c:v>
                </c:pt>
                <c:pt idx="1339">
                  <c:v>1249</c:v>
                </c:pt>
                <c:pt idx="1340">
                  <c:v>2139</c:v>
                </c:pt>
                <c:pt idx="1341">
                  <c:v>89</c:v>
                </c:pt>
                <c:pt idx="1342">
                  <c:v>609</c:v>
                </c:pt>
                <c:pt idx="1343">
                  <c:v>750</c:v>
                </c:pt>
                <c:pt idx="1344">
                  <c:v>1354</c:v>
                </c:pt>
                <c:pt idx="1345">
                  <c:v>2233</c:v>
                </c:pt>
                <c:pt idx="1346">
                  <c:v>2106</c:v>
                </c:pt>
                <c:pt idx="1347">
                  <c:v>2724</c:v>
                </c:pt>
                <c:pt idx="1348">
                  <c:v>1314</c:v>
                </c:pt>
                <c:pt idx="1349">
                  <c:v>102</c:v>
                </c:pt>
                <c:pt idx="1350">
                  <c:v>2431</c:v>
                </c:pt>
                <c:pt idx="1351">
                  <c:v>867</c:v>
                </c:pt>
                <c:pt idx="1352">
                  <c:v>294</c:v>
                </c:pt>
                <c:pt idx="1353">
                  <c:v>150</c:v>
                </c:pt>
                <c:pt idx="1354">
                  <c:v>700</c:v>
                </c:pt>
                <c:pt idx="1355">
                  <c:v>155</c:v>
                </c:pt>
                <c:pt idx="1356">
                  <c:v>569</c:v>
                </c:pt>
                <c:pt idx="1357">
                  <c:v>459</c:v>
                </c:pt>
                <c:pt idx="1358">
                  <c:v>2413</c:v>
                </c:pt>
                <c:pt idx="1359">
                  <c:v>1885</c:v>
                </c:pt>
                <c:pt idx="1360">
                  <c:v>63</c:v>
                </c:pt>
                <c:pt idx="1361">
                  <c:v>10298</c:v>
                </c:pt>
                <c:pt idx="1362">
                  <c:v>2189</c:v>
                </c:pt>
                <c:pt idx="1363">
                  <c:v>1648</c:v>
                </c:pt>
                <c:pt idx="1364">
                  <c:v>2122</c:v>
                </c:pt>
                <c:pt idx="1365">
                  <c:v>847</c:v>
                </c:pt>
                <c:pt idx="1366">
                  <c:v>4215</c:v>
                </c:pt>
                <c:pt idx="1367">
                  <c:v>2053</c:v>
                </c:pt>
                <c:pt idx="1368">
                  <c:v>1507</c:v>
                </c:pt>
                <c:pt idx="1369">
                  <c:v>513</c:v>
                </c:pt>
                <c:pt idx="1370">
                  <c:v>1380</c:v>
                </c:pt>
                <c:pt idx="1371">
                  <c:v>324</c:v>
                </c:pt>
                <c:pt idx="1372">
                  <c:v>2380</c:v>
                </c:pt>
                <c:pt idx="1373">
                  <c:v>197</c:v>
                </c:pt>
                <c:pt idx="1374">
                  <c:v>273</c:v>
                </c:pt>
                <c:pt idx="1375">
                  <c:v>2062</c:v>
                </c:pt>
                <c:pt idx="1376">
                  <c:v>100</c:v>
                </c:pt>
                <c:pt idx="1377">
                  <c:v>5468</c:v>
                </c:pt>
                <c:pt idx="1378">
                  <c:v>1250</c:v>
                </c:pt>
                <c:pt idx="1379">
                  <c:v>1771</c:v>
                </c:pt>
                <c:pt idx="1380">
                  <c:v>100</c:v>
                </c:pt>
                <c:pt idx="1381">
                  <c:v>1543</c:v>
                </c:pt>
                <c:pt idx="1382">
                  <c:v>1112</c:v>
                </c:pt>
                <c:pt idx="1383">
                  <c:v>801</c:v>
                </c:pt>
                <c:pt idx="1384">
                  <c:v>32</c:v>
                </c:pt>
                <c:pt idx="1385">
                  <c:v>1017</c:v>
                </c:pt>
                <c:pt idx="1386">
                  <c:v>2389</c:v>
                </c:pt>
                <c:pt idx="1387">
                  <c:v>860</c:v>
                </c:pt>
                <c:pt idx="1388">
                  <c:v>2771</c:v>
                </c:pt>
                <c:pt idx="1389">
                  <c:v>3847</c:v>
                </c:pt>
                <c:pt idx="1390">
                  <c:v>306</c:v>
                </c:pt>
                <c:pt idx="1391">
                  <c:v>2147</c:v>
                </c:pt>
                <c:pt idx="1392">
                  <c:v>1202</c:v>
                </c:pt>
                <c:pt idx="1393">
                  <c:v>1411</c:v>
                </c:pt>
                <c:pt idx="1394">
                  <c:v>1906</c:v>
                </c:pt>
                <c:pt idx="1395">
                  <c:v>3710</c:v>
                </c:pt>
                <c:pt idx="1396">
                  <c:v>211</c:v>
                </c:pt>
                <c:pt idx="1397">
                  <c:v>960</c:v>
                </c:pt>
                <c:pt idx="1398">
                  <c:v>566</c:v>
                </c:pt>
                <c:pt idx="1399">
                  <c:v>1772</c:v>
                </c:pt>
                <c:pt idx="1401">
                  <c:v>1246</c:v>
                </c:pt>
                <c:pt idx="1402">
                  <c:v>2241</c:v>
                </c:pt>
                <c:pt idx="1403">
                  <c:v>1265</c:v>
                </c:pt>
                <c:pt idx="1404">
                  <c:v>314</c:v>
                </c:pt>
                <c:pt idx="1405">
                  <c:v>237</c:v>
                </c:pt>
                <c:pt idx="1406">
                  <c:v>152</c:v>
                </c:pt>
                <c:pt idx="1407">
                  <c:v>64</c:v>
                </c:pt>
                <c:pt idx="1408">
                  <c:v>7025</c:v>
                </c:pt>
                <c:pt idx="1409">
                  <c:v>232</c:v>
                </c:pt>
                <c:pt idx="1410">
                  <c:v>113</c:v>
                </c:pt>
                <c:pt idx="1411">
                  <c:v>581</c:v>
                </c:pt>
                <c:pt idx="1412">
                  <c:v>17</c:v>
                </c:pt>
                <c:pt idx="1413">
                  <c:v>1330</c:v>
                </c:pt>
                <c:pt idx="1414">
                  <c:v>316</c:v>
                </c:pt>
                <c:pt idx="1415">
                  <c:v>1336</c:v>
                </c:pt>
                <c:pt idx="1416">
                  <c:v>60</c:v>
                </c:pt>
                <c:pt idx="1417">
                  <c:v>1432</c:v>
                </c:pt>
                <c:pt idx="1418">
                  <c:v>137</c:v>
                </c:pt>
                <c:pt idx="1419">
                  <c:v>1998</c:v>
                </c:pt>
                <c:pt idx="1420">
                  <c:v>369</c:v>
                </c:pt>
                <c:pt idx="1421">
                  <c:v>84</c:v>
                </c:pt>
                <c:pt idx="1422">
                  <c:v>638</c:v>
                </c:pt>
                <c:pt idx="1423">
                  <c:v>809</c:v>
                </c:pt>
                <c:pt idx="1424">
                  <c:v>42</c:v>
                </c:pt>
                <c:pt idx="1425">
                  <c:v>289</c:v>
                </c:pt>
                <c:pt idx="1426">
                  <c:v>199</c:v>
                </c:pt>
                <c:pt idx="1427">
                  <c:v>3354</c:v>
                </c:pt>
                <c:pt idx="1428">
                  <c:v>151</c:v>
                </c:pt>
                <c:pt idx="1429">
                  <c:v>114</c:v>
                </c:pt>
                <c:pt idx="1430">
                  <c:v>243</c:v>
                </c:pt>
                <c:pt idx="1432">
                  <c:v>2298</c:v>
                </c:pt>
                <c:pt idx="1433">
                  <c:v>26</c:v>
                </c:pt>
                <c:pt idx="1434">
                  <c:v>283</c:v>
                </c:pt>
                <c:pt idx="1435">
                  <c:v>721</c:v>
                </c:pt>
                <c:pt idx="1436">
                  <c:v>235</c:v>
                </c:pt>
                <c:pt idx="1437">
                  <c:v>817</c:v>
                </c:pt>
                <c:pt idx="1438">
                  <c:v>83</c:v>
                </c:pt>
                <c:pt idx="1439">
                  <c:v>1252</c:v>
                </c:pt>
                <c:pt idx="1440">
                  <c:v>1503</c:v>
                </c:pt>
                <c:pt idx="1441">
                  <c:v>4</c:v>
                </c:pt>
                <c:pt idx="1442">
                  <c:v>169</c:v>
                </c:pt>
                <c:pt idx="1443">
                  <c:v>343</c:v>
                </c:pt>
                <c:pt idx="1444">
                  <c:v>82</c:v>
                </c:pt>
                <c:pt idx="1445">
                  <c:v>263</c:v>
                </c:pt>
                <c:pt idx="1446">
                  <c:v>5</c:v>
                </c:pt>
                <c:pt idx="1447">
                  <c:v>106</c:v>
                </c:pt>
                <c:pt idx="1448">
                  <c:v>82</c:v>
                </c:pt>
                <c:pt idx="1449">
                  <c:v>520</c:v>
                </c:pt>
                <c:pt idx="1450">
                  <c:v>76</c:v>
                </c:pt>
                <c:pt idx="1451">
                  <c:v>226</c:v>
                </c:pt>
                <c:pt idx="1452">
                  <c:v>82</c:v>
                </c:pt>
                <c:pt idx="1453">
                  <c:v>1245</c:v>
                </c:pt>
                <c:pt idx="1454">
                  <c:v>1903</c:v>
                </c:pt>
                <c:pt idx="1455">
                  <c:v>68</c:v>
                </c:pt>
                <c:pt idx="1456">
                  <c:v>94</c:v>
                </c:pt>
                <c:pt idx="1457">
                  <c:v>86</c:v>
                </c:pt>
                <c:pt idx="1458">
                  <c:v>2298</c:v>
                </c:pt>
                <c:pt idx="1459">
                  <c:v>2302</c:v>
                </c:pt>
                <c:pt idx="1460">
                  <c:v>57</c:v>
                </c:pt>
                <c:pt idx="1461">
                  <c:v>440</c:v>
                </c:pt>
                <c:pt idx="1462">
                  <c:v>806</c:v>
                </c:pt>
                <c:pt idx="1463">
                  <c:v>366</c:v>
                </c:pt>
                <c:pt idx="1464">
                  <c:v>514</c:v>
                </c:pt>
                <c:pt idx="1465">
                  <c:v>99</c:v>
                </c:pt>
                <c:pt idx="1466">
                  <c:v>309</c:v>
                </c:pt>
                <c:pt idx="1467">
                  <c:v>586</c:v>
                </c:pt>
                <c:pt idx="1468">
                  <c:v>146</c:v>
                </c:pt>
                <c:pt idx="1469">
                  <c:v>308</c:v>
                </c:pt>
                <c:pt idx="1470">
                  <c:v>156</c:v>
                </c:pt>
                <c:pt idx="1471">
                  <c:v>103</c:v>
                </c:pt>
                <c:pt idx="1472">
                  <c:v>47</c:v>
                </c:pt>
                <c:pt idx="1473">
                  <c:v>90</c:v>
                </c:pt>
                <c:pt idx="1474">
                  <c:v>272</c:v>
                </c:pt>
                <c:pt idx="1475">
                  <c:v>271</c:v>
                </c:pt>
                <c:pt idx="1476">
                  <c:v>359</c:v>
                </c:pt>
                <c:pt idx="1477">
                  <c:v>1109</c:v>
                </c:pt>
                <c:pt idx="1478">
                  <c:v>197</c:v>
                </c:pt>
                <c:pt idx="1479">
                  <c:v>664</c:v>
                </c:pt>
                <c:pt idx="1480">
                  <c:v>169</c:v>
                </c:pt>
                <c:pt idx="1481">
                  <c:v>46</c:v>
                </c:pt>
                <c:pt idx="1482">
                  <c:v>151</c:v>
                </c:pt>
                <c:pt idx="1483">
                  <c:v>236</c:v>
                </c:pt>
                <c:pt idx="1484">
                  <c:v>189</c:v>
                </c:pt>
                <c:pt idx="1486">
                  <c:v>456</c:v>
                </c:pt>
                <c:pt idx="1487">
                  <c:v>274</c:v>
                </c:pt>
                <c:pt idx="1488">
                  <c:v>811</c:v>
                </c:pt>
                <c:pt idx="1489">
                  <c:v>20</c:v>
                </c:pt>
                <c:pt idx="1490">
                  <c:v>1375</c:v>
                </c:pt>
                <c:pt idx="1491">
                  <c:v>49</c:v>
                </c:pt>
                <c:pt idx="1492">
                  <c:v>760</c:v>
                </c:pt>
                <c:pt idx="1493">
                  <c:v>314</c:v>
                </c:pt>
                <c:pt idx="1494">
                  <c:v>1036</c:v>
                </c:pt>
                <c:pt idx="1495">
                  <c:v>75</c:v>
                </c:pt>
                <c:pt idx="1496">
                  <c:v>619</c:v>
                </c:pt>
                <c:pt idx="1497">
                  <c:v>110</c:v>
                </c:pt>
                <c:pt idx="1498">
                  <c:v>148</c:v>
                </c:pt>
                <c:pt idx="1499">
                  <c:v>520</c:v>
                </c:pt>
                <c:pt idx="1500">
                  <c:v>470</c:v>
                </c:pt>
                <c:pt idx="1501">
                  <c:v>174</c:v>
                </c:pt>
                <c:pt idx="1502">
                  <c:v>117</c:v>
                </c:pt>
                <c:pt idx="1503">
                  <c:v>313</c:v>
                </c:pt>
                <c:pt idx="1504">
                  <c:v>629</c:v>
                </c:pt>
                <c:pt idx="1505">
                  <c:v>543</c:v>
                </c:pt>
                <c:pt idx="1506">
                  <c:v>796</c:v>
                </c:pt>
                <c:pt idx="1507">
                  <c:v>770</c:v>
                </c:pt>
                <c:pt idx="1508">
                  <c:v>304</c:v>
                </c:pt>
                <c:pt idx="1509">
                  <c:v>394</c:v>
                </c:pt>
                <c:pt idx="1510">
                  <c:v>284</c:v>
                </c:pt>
                <c:pt idx="1511">
                  <c:v>1090</c:v>
                </c:pt>
                <c:pt idx="1512">
                  <c:v>89</c:v>
                </c:pt>
                <c:pt idx="1513">
                  <c:v>87</c:v>
                </c:pt>
                <c:pt idx="1514">
                  <c:v>506</c:v>
                </c:pt>
                <c:pt idx="1515">
                  <c:v>443</c:v>
                </c:pt>
                <c:pt idx="1516">
                  <c:v>131</c:v>
                </c:pt>
                <c:pt idx="1517">
                  <c:v>753</c:v>
                </c:pt>
                <c:pt idx="1518">
                  <c:v>321</c:v>
                </c:pt>
                <c:pt idx="1519">
                  <c:v>483</c:v>
                </c:pt>
                <c:pt idx="1521">
                  <c:v>434</c:v>
                </c:pt>
                <c:pt idx="1522">
                  <c:v>128</c:v>
                </c:pt>
                <c:pt idx="1523">
                  <c:v>47</c:v>
                </c:pt>
                <c:pt idx="1524">
                  <c:v>737</c:v>
                </c:pt>
                <c:pt idx="1525">
                  <c:v>252</c:v>
                </c:pt>
                <c:pt idx="1526">
                  <c:v>25</c:v>
                </c:pt>
                <c:pt idx="1527">
                  <c:v>120</c:v>
                </c:pt>
                <c:pt idx="1528">
                  <c:v>154</c:v>
                </c:pt>
                <c:pt idx="1529">
                  <c:v>117</c:v>
                </c:pt>
                <c:pt idx="1530">
                  <c:v>2</c:v>
                </c:pt>
                <c:pt idx="1531">
                  <c:v>271</c:v>
                </c:pt>
                <c:pt idx="1532">
                  <c:v>1300</c:v>
                </c:pt>
                <c:pt idx="1533">
                  <c:v>11</c:v>
                </c:pt>
                <c:pt idx="1534">
                  <c:v>57</c:v>
                </c:pt>
              </c:numCache>
            </c:numRef>
          </c:bubbleSize>
        </c:ser>
        <c:ser>
          <c:idx val="0"/>
          <c:order val="1"/>
          <c:tx>
            <c:strRef>
              <c:f>'C:\Documents and Settings\Bloem_s\My Documents\SharePoint Drafts\[FIG_Vol2Ch6_3.0.xls]data250'!$D$1</c:f>
              <c:strCache>
                <c:ptCount val="1"/>
                <c:pt idx="0">
                  <c:v>read_private</c:v>
                </c:pt>
              </c:strCache>
            </c:strRef>
          </c:tx>
          <c:spPr>
            <a:solidFill>
              <a:schemeClr val="accent2">
                <a:lumMod val="60000"/>
                <a:lumOff val="40000"/>
              </a:schemeClr>
            </a:solidFill>
            <a:ln w="28575">
              <a:solidFill>
                <a:schemeClr val="accent6">
                  <a:lumMod val="60000"/>
                  <a:lumOff val="40000"/>
                </a:schemeClr>
              </a:solidFill>
            </a:ln>
          </c:spPr>
          <c:xVal>
            <c:numRef>
              <c:f>data_Mexico!$C$2:$C$1600</c:f>
              <c:numCache>
                <c:formatCode>General</c:formatCode>
                <c:ptCount val="1599"/>
                <c:pt idx="0">
                  <c:v>-3.8744199999999873</c:v>
                </c:pt>
                <c:pt idx="1">
                  <c:v>-3.7380900000000001</c:v>
                </c:pt>
                <c:pt idx="2">
                  <c:v>-3.643910000000012</c:v>
                </c:pt>
                <c:pt idx="3">
                  <c:v>-3.5813799999999998</c:v>
                </c:pt>
                <c:pt idx="4">
                  <c:v>-3.4457800000000001</c:v>
                </c:pt>
                <c:pt idx="5">
                  <c:v>-3.4160699999999786</c:v>
                </c:pt>
                <c:pt idx="6">
                  <c:v>-3.4112099999999841</c:v>
                </c:pt>
                <c:pt idx="7">
                  <c:v>-3.3539099999999977</c:v>
                </c:pt>
                <c:pt idx="8">
                  <c:v>-3.3241700000000001</c:v>
                </c:pt>
                <c:pt idx="9">
                  <c:v>-3.2786300000000002</c:v>
                </c:pt>
                <c:pt idx="10">
                  <c:v>-3.2749000000000001</c:v>
                </c:pt>
                <c:pt idx="11">
                  <c:v>-3.2677200000000197</c:v>
                </c:pt>
                <c:pt idx="12">
                  <c:v>-3.2577199999999999</c:v>
                </c:pt>
                <c:pt idx="13">
                  <c:v>-3.2539300000000138</c:v>
                </c:pt>
                <c:pt idx="14">
                  <c:v>-3.2465799999999998</c:v>
                </c:pt>
                <c:pt idx="15">
                  <c:v>-3.1882100000000002</c:v>
                </c:pt>
                <c:pt idx="16">
                  <c:v>-3.1694800000000001</c:v>
                </c:pt>
                <c:pt idx="17">
                  <c:v>-3.1656300000000002</c:v>
                </c:pt>
                <c:pt idx="18">
                  <c:v>-3.165330000000012</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-3.0348699999999873</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-2.9246499999999873</c:v>
                </c:pt>
                <c:pt idx="36">
                  <c:v>-2.9124999999999841</c:v>
                </c:pt>
                <c:pt idx="37">
                  <c:v>-2.8804699999999968</c:v>
                </c:pt>
                <c:pt idx="38">
                  <c:v>-2.875749999999984</c:v>
                </c:pt>
                <c:pt idx="39">
                  <c:v>-2.8621399999999997</c:v>
                </c:pt>
                <c:pt idx="40">
                  <c:v>-2.8617699999999977</c:v>
                </c:pt>
                <c:pt idx="41">
                  <c:v>-2.8614799999999967</c:v>
                </c:pt>
                <c:pt idx="42">
                  <c:v>-2.8592199999999841</c:v>
                </c:pt>
                <c:pt idx="43">
                  <c:v>-2.8576599999999841</c:v>
                </c:pt>
                <c:pt idx="44">
                  <c:v>-2.8516199999999841</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-2.7813200000000147</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-2.7328499999999822</c:v>
                </c:pt>
                <c:pt idx="69">
                  <c:v>-2.7279000000000138</c:v>
                </c:pt>
                <c:pt idx="70">
                  <c:v>-2.7231500000000119</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-2.6235900000000147</c:v>
                </c:pt>
                <c:pt idx="89">
                  <c:v>-2.61809</c:v>
                </c:pt>
                <c:pt idx="90">
                  <c:v>-2.6001300000000147</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-2.5439300000000147</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-2.5077300000000147</c:v>
                </c:pt>
                <c:pt idx="117">
                  <c:v>-2.5057900000000002</c:v>
                </c:pt>
                <c:pt idx="118">
                  <c:v>-2.5041600000000002</c:v>
                </c:pt>
                <c:pt idx="119">
                  <c:v>-2.5009100000000002</c:v>
                </c:pt>
                <c:pt idx="120">
                  <c:v>-2.49743</c:v>
                </c:pt>
                <c:pt idx="121">
                  <c:v>-2.4952799999999873</c:v>
                </c:pt>
                <c:pt idx="122">
                  <c:v>-2.4952199999999967</c:v>
                </c:pt>
                <c:pt idx="123">
                  <c:v>-2.4932699999999977</c:v>
                </c:pt>
                <c:pt idx="124">
                  <c:v>-2.4903900000000001</c:v>
                </c:pt>
                <c:pt idx="125">
                  <c:v>-2.4833699999999999</c:v>
                </c:pt>
                <c:pt idx="126">
                  <c:v>-2.48305</c:v>
                </c:pt>
                <c:pt idx="127">
                  <c:v>-2.4827399999999997</c:v>
                </c:pt>
                <c:pt idx="128">
                  <c:v>-2.47349</c:v>
                </c:pt>
                <c:pt idx="129">
                  <c:v>-2.4716799999999841</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-2.4214599999999873</c:v>
                </c:pt>
                <c:pt idx="147">
                  <c:v>-2.4184899999999967</c:v>
                </c:pt>
                <c:pt idx="148">
                  <c:v>-2.4175900000000001</c:v>
                </c:pt>
                <c:pt idx="149">
                  <c:v>-2.4150799999999841</c:v>
                </c:pt>
                <c:pt idx="150">
                  <c:v>-2.414049999999984</c:v>
                </c:pt>
                <c:pt idx="151">
                  <c:v>-2.40794</c:v>
                </c:pt>
                <c:pt idx="152">
                  <c:v>-2.3960699999999786</c:v>
                </c:pt>
                <c:pt idx="153">
                  <c:v>-2.391559999999985</c:v>
                </c:pt>
                <c:pt idx="154">
                  <c:v>-2.3915499999999841</c:v>
                </c:pt>
                <c:pt idx="155">
                  <c:v>-2.3861699999999977</c:v>
                </c:pt>
                <c:pt idx="156">
                  <c:v>-2.3823699999999977</c:v>
                </c:pt>
                <c:pt idx="157">
                  <c:v>-2.3808099999999977</c:v>
                </c:pt>
                <c:pt idx="158">
                  <c:v>-2.3798199999999841</c:v>
                </c:pt>
                <c:pt idx="159">
                  <c:v>-2.375629999999985</c:v>
                </c:pt>
                <c:pt idx="160">
                  <c:v>-2.3742699999999841</c:v>
                </c:pt>
                <c:pt idx="161">
                  <c:v>-2.36741</c:v>
                </c:pt>
                <c:pt idx="162">
                  <c:v>-2.3658099999999873</c:v>
                </c:pt>
                <c:pt idx="163">
                  <c:v>-2.3647</c:v>
                </c:pt>
                <c:pt idx="164">
                  <c:v>-2.3644799999999977</c:v>
                </c:pt>
                <c:pt idx="165">
                  <c:v>-2.3636699999999977</c:v>
                </c:pt>
                <c:pt idx="166">
                  <c:v>-2.3623099999999977</c:v>
                </c:pt>
                <c:pt idx="167">
                  <c:v>-2.3579300000000001</c:v>
                </c:pt>
                <c:pt idx="168">
                  <c:v>-2.3573200000000001</c:v>
                </c:pt>
                <c:pt idx="169">
                  <c:v>-2.3525499999999786</c:v>
                </c:pt>
                <c:pt idx="170">
                  <c:v>-2.3518599999999759</c:v>
                </c:pt>
                <c:pt idx="171">
                  <c:v>-2.3503499999999868</c:v>
                </c:pt>
                <c:pt idx="172">
                  <c:v>-2.3450899999999977</c:v>
                </c:pt>
                <c:pt idx="173">
                  <c:v>-2.3359799999999873</c:v>
                </c:pt>
                <c:pt idx="174">
                  <c:v>-2.3358799999999809</c:v>
                </c:pt>
                <c:pt idx="175">
                  <c:v>-2.3347599999999873</c:v>
                </c:pt>
                <c:pt idx="176">
                  <c:v>-2.3320099999999786</c:v>
                </c:pt>
                <c:pt idx="177">
                  <c:v>-2.3288099999999967</c:v>
                </c:pt>
                <c:pt idx="178">
                  <c:v>-2.3279299999999998</c:v>
                </c:pt>
                <c:pt idx="179">
                  <c:v>-2.3272499999999967</c:v>
                </c:pt>
                <c:pt idx="180">
                  <c:v>-2.3271500000000001</c:v>
                </c:pt>
                <c:pt idx="181">
                  <c:v>-2.3200099999999977</c:v>
                </c:pt>
                <c:pt idx="182">
                  <c:v>-2.3154499999999745</c:v>
                </c:pt>
                <c:pt idx="183">
                  <c:v>-2.3117399999999977</c:v>
                </c:pt>
                <c:pt idx="184">
                  <c:v>-2.3098399999999977</c:v>
                </c:pt>
                <c:pt idx="185">
                  <c:v>-2.2928499999999841</c:v>
                </c:pt>
                <c:pt idx="186">
                  <c:v>-2.2898800000000001</c:v>
                </c:pt>
                <c:pt idx="187">
                  <c:v>-2.2871800000000215</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-2.2649800000000146</c:v>
                </c:pt>
                <c:pt idx="197">
                  <c:v>-2.2637400000000012</c:v>
                </c:pt>
                <c:pt idx="198">
                  <c:v>-2.2629199999999998</c:v>
                </c:pt>
                <c:pt idx="199">
                  <c:v>-2.2622599999999977</c:v>
                </c:pt>
                <c:pt idx="200">
                  <c:v>-2.2524299999999977</c:v>
                </c:pt>
                <c:pt idx="201">
                  <c:v>-2.2477900000000184</c:v>
                </c:pt>
                <c:pt idx="202">
                  <c:v>-2.2453799999999999</c:v>
                </c:pt>
                <c:pt idx="203">
                  <c:v>-2.2435200000000197</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-2.2283300000000166</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-2.1198599999999841</c:v>
                </c:pt>
                <c:pt idx="267">
                  <c:v>-2.1151599999999977</c:v>
                </c:pt>
                <c:pt idx="268">
                  <c:v>-2.11361</c:v>
                </c:pt>
                <c:pt idx="269">
                  <c:v>-2.1122699999999841</c:v>
                </c:pt>
                <c:pt idx="270">
                  <c:v>-2.1101899999999998</c:v>
                </c:pt>
                <c:pt idx="271">
                  <c:v>-2.1052</c:v>
                </c:pt>
                <c:pt idx="272">
                  <c:v>-2.1044299999999998</c:v>
                </c:pt>
                <c:pt idx="273">
                  <c:v>-2.09937</c:v>
                </c:pt>
                <c:pt idx="274">
                  <c:v>-2.09572</c:v>
                </c:pt>
                <c:pt idx="275">
                  <c:v>-2.0956599999999841</c:v>
                </c:pt>
                <c:pt idx="276">
                  <c:v>-2.0908499999999841</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-2.0768899999999841</c:v>
                </c:pt>
                <c:pt idx="286">
                  <c:v>-2.0738599999999967</c:v>
                </c:pt>
                <c:pt idx="287">
                  <c:v>-2.07382</c:v>
                </c:pt>
                <c:pt idx="288">
                  <c:v>-2.07152</c:v>
                </c:pt>
                <c:pt idx="289">
                  <c:v>-2.0713599999999968</c:v>
                </c:pt>
                <c:pt idx="290">
                  <c:v>-2.0645500000000001</c:v>
                </c:pt>
                <c:pt idx="291">
                  <c:v>-2.06141</c:v>
                </c:pt>
                <c:pt idx="292">
                  <c:v>-2.0590499999999841</c:v>
                </c:pt>
                <c:pt idx="293">
                  <c:v>-2.0529099999999967</c:v>
                </c:pt>
                <c:pt idx="294">
                  <c:v>-2.0528599999999768</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-2.0304499999999841</c:v>
                </c:pt>
                <c:pt idx="303">
                  <c:v>-2.02949</c:v>
                </c:pt>
                <c:pt idx="304">
                  <c:v>-2.0266699999999873</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-2.0116799999999859</c:v>
                </c:pt>
                <c:pt idx="313">
                  <c:v>-2.00942</c:v>
                </c:pt>
                <c:pt idx="314">
                  <c:v>-2.0083799999999998</c:v>
                </c:pt>
                <c:pt idx="315">
                  <c:v>-2.0020099999999967</c:v>
                </c:pt>
                <c:pt idx="316">
                  <c:v>-2.0001699999999998</c:v>
                </c:pt>
                <c:pt idx="317">
                  <c:v>-1.9984500000000072</c:v>
                </c:pt>
                <c:pt idx="318">
                  <c:v>-1.9980000000000064</c:v>
                </c:pt>
                <c:pt idx="319">
                  <c:v>-1.9921200000000001</c:v>
                </c:pt>
                <c:pt idx="320">
                  <c:v>-1.9911999999999999</c:v>
                </c:pt>
                <c:pt idx="321">
                  <c:v>-1.9893999999999998</c:v>
                </c:pt>
                <c:pt idx="322">
                  <c:v>-1.9884800000000071</c:v>
                </c:pt>
                <c:pt idx="323">
                  <c:v>-1.9881900000000001</c:v>
                </c:pt>
                <c:pt idx="324">
                  <c:v>-1.9858699999999998</c:v>
                </c:pt>
                <c:pt idx="325">
                  <c:v>-1.9777199999999997</c:v>
                </c:pt>
                <c:pt idx="326">
                  <c:v>-1.9747299999999999</c:v>
                </c:pt>
                <c:pt idx="327">
                  <c:v>-1.9736099999999999</c:v>
                </c:pt>
                <c:pt idx="328">
                  <c:v>-1.9732299999999998</c:v>
                </c:pt>
                <c:pt idx="329">
                  <c:v>-1.9708999999999999</c:v>
                </c:pt>
                <c:pt idx="330">
                  <c:v>-1.9685600000000001</c:v>
                </c:pt>
                <c:pt idx="331">
                  <c:v>-1.9672099999999997</c:v>
                </c:pt>
                <c:pt idx="332">
                  <c:v>-1.9660600000000001</c:v>
                </c:pt>
                <c:pt idx="333">
                  <c:v>-1.9657599999999997</c:v>
                </c:pt>
                <c:pt idx="334">
                  <c:v>-1.9594199999999997</c:v>
                </c:pt>
                <c:pt idx="335">
                  <c:v>-1.9576399999999998</c:v>
                </c:pt>
                <c:pt idx="336">
                  <c:v>-1.9539299999999937</c:v>
                </c:pt>
                <c:pt idx="337">
                  <c:v>-1.9495099999999999</c:v>
                </c:pt>
                <c:pt idx="338">
                  <c:v>-1.9464600000000001</c:v>
                </c:pt>
                <c:pt idx="339">
                  <c:v>-1.9460299999999997</c:v>
                </c:pt>
                <c:pt idx="340">
                  <c:v>-1.9442900000000001</c:v>
                </c:pt>
                <c:pt idx="341">
                  <c:v>-1.9416999999999998</c:v>
                </c:pt>
                <c:pt idx="342">
                  <c:v>-1.9400900000000001</c:v>
                </c:pt>
                <c:pt idx="343">
                  <c:v>-1.9387799999999997</c:v>
                </c:pt>
                <c:pt idx="344">
                  <c:v>-1.9360600000000001</c:v>
                </c:pt>
                <c:pt idx="345">
                  <c:v>-1.9339499999999998</c:v>
                </c:pt>
                <c:pt idx="346">
                  <c:v>-1.9334099999999999</c:v>
                </c:pt>
                <c:pt idx="347">
                  <c:v>-1.92862</c:v>
                </c:pt>
                <c:pt idx="348">
                  <c:v>-1.92259</c:v>
                </c:pt>
                <c:pt idx="349">
                  <c:v>-1.9214999999999998</c:v>
                </c:pt>
                <c:pt idx="350">
                  <c:v>-1.9195899999999997</c:v>
                </c:pt>
                <c:pt idx="351">
                  <c:v>-1.9194499999999999</c:v>
                </c:pt>
                <c:pt idx="352">
                  <c:v>-1.9125999999999999</c:v>
                </c:pt>
                <c:pt idx="353">
                  <c:v>-1.9120400000000057</c:v>
                </c:pt>
                <c:pt idx="354">
                  <c:v>-1.91096</c:v>
                </c:pt>
                <c:pt idx="355">
                  <c:v>-1.9091299999999998</c:v>
                </c:pt>
                <c:pt idx="356">
                  <c:v>-1.9079499999999998</c:v>
                </c:pt>
                <c:pt idx="357">
                  <c:v>-1.9077799999999998</c:v>
                </c:pt>
                <c:pt idx="358">
                  <c:v>-1.9074699999999998</c:v>
                </c:pt>
                <c:pt idx="359">
                  <c:v>-1.9060800000000064</c:v>
                </c:pt>
                <c:pt idx="360">
                  <c:v>-1.9057199999999996</c:v>
                </c:pt>
                <c:pt idx="361">
                  <c:v>-1.9047699999999999</c:v>
                </c:pt>
                <c:pt idx="362">
                  <c:v>-1.9043600000000001</c:v>
                </c:pt>
                <c:pt idx="363">
                  <c:v>-1.9042500000000064</c:v>
                </c:pt>
                <c:pt idx="364">
                  <c:v>-1.9027299999999998</c:v>
                </c:pt>
                <c:pt idx="365">
                  <c:v>-1.9022699999999997</c:v>
                </c:pt>
                <c:pt idx="366">
                  <c:v>-1.9012499999999999</c:v>
                </c:pt>
                <c:pt idx="367">
                  <c:v>-1.8997599999999999</c:v>
                </c:pt>
                <c:pt idx="368">
                  <c:v>-1.8993800000000001</c:v>
                </c:pt>
                <c:pt idx="369">
                  <c:v>-1.8977599999999999</c:v>
                </c:pt>
                <c:pt idx="370">
                  <c:v>-1.89578</c:v>
                </c:pt>
                <c:pt idx="371">
                  <c:v>-1.89551</c:v>
                </c:pt>
                <c:pt idx="372">
                  <c:v>-1.8936599999999999</c:v>
                </c:pt>
                <c:pt idx="373">
                  <c:v>-1.8917299999999933</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-1.874080000000006</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-1.8359399999999932</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-1.7986400000000002</c:v>
                </c:pt>
                <c:pt idx="430">
                  <c:v>-1.7973999999999937</c:v>
                </c:pt>
                <c:pt idx="431">
                  <c:v>-1.7949400000000002</c:v>
                </c:pt>
                <c:pt idx="432">
                  <c:v>-1.7902100000000003</c:v>
                </c:pt>
                <c:pt idx="433">
                  <c:v>-1.7894500000000002</c:v>
                </c:pt>
                <c:pt idx="434">
                  <c:v>-1.7893999999999932</c:v>
                </c:pt>
                <c:pt idx="435">
                  <c:v>-1.7874899999999998</c:v>
                </c:pt>
                <c:pt idx="436">
                  <c:v>-1.7873800000000002</c:v>
                </c:pt>
                <c:pt idx="437">
                  <c:v>-1.785669999999993</c:v>
                </c:pt>
                <c:pt idx="438">
                  <c:v>-1.7827500000000003</c:v>
                </c:pt>
                <c:pt idx="439">
                  <c:v>-1.7820900000000002</c:v>
                </c:pt>
                <c:pt idx="440">
                  <c:v>-1.7820700000000003</c:v>
                </c:pt>
                <c:pt idx="441">
                  <c:v>-1.7798299999999916</c:v>
                </c:pt>
                <c:pt idx="442">
                  <c:v>-1.7793899999999998</c:v>
                </c:pt>
                <c:pt idx="443">
                  <c:v>-1.7757899999999998</c:v>
                </c:pt>
                <c:pt idx="444">
                  <c:v>-1.7755500000000002</c:v>
                </c:pt>
                <c:pt idx="445">
                  <c:v>-1.7704000000000002</c:v>
                </c:pt>
                <c:pt idx="446">
                  <c:v>-1.7702899999999999</c:v>
                </c:pt>
                <c:pt idx="447">
                  <c:v>-1.7696499999999942</c:v>
                </c:pt>
                <c:pt idx="448">
                  <c:v>-1.7663800000000003</c:v>
                </c:pt>
                <c:pt idx="449">
                  <c:v>-1.763399999999993</c:v>
                </c:pt>
                <c:pt idx="450">
                  <c:v>-1.7605999999999942</c:v>
                </c:pt>
                <c:pt idx="451">
                  <c:v>-1.7604800000000003</c:v>
                </c:pt>
                <c:pt idx="452">
                  <c:v>-1.7598199999999942</c:v>
                </c:pt>
                <c:pt idx="453">
                  <c:v>-1.7579899999999942</c:v>
                </c:pt>
                <c:pt idx="454">
                  <c:v>-1.7558999999999916</c:v>
                </c:pt>
                <c:pt idx="455">
                  <c:v>-1.755809999999993</c:v>
                </c:pt>
                <c:pt idx="456">
                  <c:v>-1.7541899999999999</c:v>
                </c:pt>
                <c:pt idx="457">
                  <c:v>-1.7534899999999998</c:v>
                </c:pt>
                <c:pt idx="458">
                  <c:v>-1.7525400000000002</c:v>
                </c:pt>
                <c:pt idx="459">
                  <c:v>-1.7524700000000002</c:v>
                </c:pt>
                <c:pt idx="460">
                  <c:v>-1.749639999999993</c:v>
                </c:pt>
                <c:pt idx="461">
                  <c:v>-1.7487999999999935</c:v>
                </c:pt>
                <c:pt idx="462">
                  <c:v>-1.7444000000000002</c:v>
                </c:pt>
                <c:pt idx="463">
                  <c:v>-1.7426599999999999</c:v>
                </c:pt>
                <c:pt idx="464">
                  <c:v>-1.7409500000000002</c:v>
                </c:pt>
                <c:pt idx="465">
                  <c:v>-1.7294299999999916</c:v>
                </c:pt>
                <c:pt idx="466">
                  <c:v>-1.726829999999993</c:v>
                </c:pt>
                <c:pt idx="467">
                  <c:v>-1.7263999999999942</c:v>
                </c:pt>
                <c:pt idx="468">
                  <c:v>-1.7253199999999942</c:v>
                </c:pt>
                <c:pt idx="469">
                  <c:v>-1.7210099999999942</c:v>
                </c:pt>
                <c:pt idx="470">
                  <c:v>-1.7203500000000003</c:v>
                </c:pt>
                <c:pt idx="471">
                  <c:v>-1.7194499999999935</c:v>
                </c:pt>
                <c:pt idx="472">
                  <c:v>-1.7186599999999999</c:v>
                </c:pt>
                <c:pt idx="473">
                  <c:v>-1.7143699999999942</c:v>
                </c:pt>
                <c:pt idx="474">
                  <c:v>-1.7133699999999927</c:v>
                </c:pt>
                <c:pt idx="475">
                  <c:v>-1.7123100000000002</c:v>
                </c:pt>
                <c:pt idx="476">
                  <c:v>-1.7114699999999916</c:v>
                </c:pt>
                <c:pt idx="477">
                  <c:v>-1.7107199999999998</c:v>
                </c:pt>
                <c:pt idx="478">
                  <c:v>-1.7079899999999935</c:v>
                </c:pt>
                <c:pt idx="479">
                  <c:v>-1.7073799999999935</c:v>
                </c:pt>
                <c:pt idx="480">
                  <c:v>-1.7057699999999898</c:v>
                </c:pt>
                <c:pt idx="481">
                  <c:v>-1.7040899999999999</c:v>
                </c:pt>
                <c:pt idx="482">
                  <c:v>-1.7040500000000003</c:v>
                </c:pt>
                <c:pt idx="483">
                  <c:v>-1.7036599999999942</c:v>
                </c:pt>
                <c:pt idx="484">
                  <c:v>-1.7034999999999911</c:v>
                </c:pt>
                <c:pt idx="485">
                  <c:v>-1.700729999999993</c:v>
                </c:pt>
                <c:pt idx="486">
                  <c:v>-1.7002400000000002</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-1.688850000000006</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-1.6500400000000059</c:v>
                </c:pt>
                <c:pt idx="515">
                  <c:v>-1.6500000000000001</c:v>
                </c:pt>
                <c:pt idx="516">
                  <c:v>-1.6496599999999999</c:v>
                </c:pt>
                <c:pt idx="517">
                  <c:v>-1.64859</c:v>
                </c:pt>
                <c:pt idx="518">
                  <c:v>-1.6481600000000001</c:v>
                </c:pt>
                <c:pt idx="519">
                  <c:v>-1.6477299999999933</c:v>
                </c:pt>
                <c:pt idx="520">
                  <c:v>-1.64683</c:v>
                </c:pt>
                <c:pt idx="521">
                  <c:v>-1.6434599999999999</c:v>
                </c:pt>
                <c:pt idx="522">
                  <c:v>-1.6426000000000001</c:v>
                </c:pt>
                <c:pt idx="523">
                  <c:v>-1.6371899999999999</c:v>
                </c:pt>
                <c:pt idx="524">
                  <c:v>-1.63012</c:v>
                </c:pt>
                <c:pt idx="525">
                  <c:v>-1.6297699999999939</c:v>
                </c:pt>
                <c:pt idx="526">
                  <c:v>-1.62459</c:v>
                </c:pt>
                <c:pt idx="527">
                  <c:v>-1.6240500000000067</c:v>
                </c:pt>
                <c:pt idx="528">
                  <c:v>-1.62043</c:v>
                </c:pt>
                <c:pt idx="529">
                  <c:v>-1.6195899999999999</c:v>
                </c:pt>
                <c:pt idx="530">
                  <c:v>-1.61876</c:v>
                </c:pt>
                <c:pt idx="531">
                  <c:v>-1.61764</c:v>
                </c:pt>
                <c:pt idx="532">
                  <c:v>-1.61754</c:v>
                </c:pt>
                <c:pt idx="533">
                  <c:v>-1.6162099999999999</c:v>
                </c:pt>
                <c:pt idx="534">
                  <c:v>-1.6146799999999999</c:v>
                </c:pt>
                <c:pt idx="535">
                  <c:v>-1.614080000000006</c:v>
                </c:pt>
                <c:pt idx="536">
                  <c:v>-1.61375</c:v>
                </c:pt>
                <c:pt idx="537">
                  <c:v>-1.6136699999999939</c:v>
                </c:pt>
                <c:pt idx="538">
                  <c:v>-1.6131</c:v>
                </c:pt>
                <c:pt idx="539">
                  <c:v>-1.6108499999999999</c:v>
                </c:pt>
                <c:pt idx="540">
                  <c:v>-1.6059699999999932</c:v>
                </c:pt>
                <c:pt idx="541">
                  <c:v>-1.6026199999999999</c:v>
                </c:pt>
                <c:pt idx="542">
                  <c:v>-1.60233</c:v>
                </c:pt>
                <c:pt idx="543">
                  <c:v>-1.60155</c:v>
                </c:pt>
                <c:pt idx="544">
                  <c:v>-1.5988800000000001</c:v>
                </c:pt>
                <c:pt idx="545">
                  <c:v>-1.5988100000000001</c:v>
                </c:pt>
                <c:pt idx="546">
                  <c:v>-1.5977299999999928</c:v>
                </c:pt>
                <c:pt idx="547">
                  <c:v>-1.59727</c:v>
                </c:pt>
                <c:pt idx="548">
                  <c:v>-1.5930500000000001</c:v>
                </c:pt>
                <c:pt idx="549">
                  <c:v>-1.58701</c:v>
                </c:pt>
                <c:pt idx="550">
                  <c:v>-1.586050000000006</c:v>
                </c:pt>
                <c:pt idx="551">
                  <c:v>-1.5860300000000001</c:v>
                </c:pt>
                <c:pt idx="552">
                  <c:v>-1.58548</c:v>
                </c:pt>
                <c:pt idx="553">
                  <c:v>-1.5831500000000001</c:v>
                </c:pt>
                <c:pt idx="554">
                  <c:v>-1.58209</c:v>
                </c:pt>
                <c:pt idx="555">
                  <c:v>-1.58084</c:v>
                </c:pt>
                <c:pt idx="556">
                  <c:v>-1.58022</c:v>
                </c:pt>
                <c:pt idx="557">
                  <c:v>-1.5795399999999939</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-1.5699699999999928</c:v>
                </c:pt>
                <c:pt idx="567">
                  <c:v>-1.5677999999999928</c:v>
                </c:pt>
                <c:pt idx="568">
                  <c:v>-1.56671</c:v>
                </c:pt>
                <c:pt idx="569">
                  <c:v>-1.5657299999999927</c:v>
                </c:pt>
                <c:pt idx="570">
                  <c:v>-1.56202</c:v>
                </c:pt>
                <c:pt idx="571">
                  <c:v>-1.5611199999999998</c:v>
                </c:pt>
                <c:pt idx="572">
                  <c:v>-1.5610599999999999</c:v>
                </c:pt>
                <c:pt idx="573">
                  <c:v>-1.5597999999999927</c:v>
                </c:pt>
                <c:pt idx="574">
                  <c:v>-1.5557799999999939</c:v>
                </c:pt>
                <c:pt idx="575">
                  <c:v>-1.5554599999999998</c:v>
                </c:pt>
                <c:pt idx="576">
                  <c:v>-1.55528</c:v>
                </c:pt>
                <c:pt idx="577">
                  <c:v>-1.55525</c:v>
                </c:pt>
                <c:pt idx="578">
                  <c:v>-1.5545100000000001</c:v>
                </c:pt>
                <c:pt idx="579">
                  <c:v>-1.5523800000000001</c:v>
                </c:pt>
                <c:pt idx="580">
                  <c:v>-1.5514299999999928</c:v>
                </c:pt>
                <c:pt idx="581">
                  <c:v>-1.5507299999999939</c:v>
                </c:pt>
                <c:pt idx="582">
                  <c:v>-1.5499799999999933</c:v>
                </c:pt>
                <c:pt idx="583">
                  <c:v>-1.5468999999999939</c:v>
                </c:pt>
                <c:pt idx="584">
                  <c:v>-1.5454199999999998</c:v>
                </c:pt>
                <c:pt idx="585">
                  <c:v>-1.5446199999999999</c:v>
                </c:pt>
                <c:pt idx="586">
                  <c:v>-1.54209</c:v>
                </c:pt>
                <c:pt idx="587">
                  <c:v>-1.5420700000000001</c:v>
                </c:pt>
                <c:pt idx="588">
                  <c:v>-1.5415899999999998</c:v>
                </c:pt>
                <c:pt idx="589">
                  <c:v>-1.5411199999999998</c:v>
                </c:pt>
                <c:pt idx="590">
                  <c:v>-1.5410299999999932</c:v>
                </c:pt>
                <c:pt idx="591">
                  <c:v>-1.5401499999999999</c:v>
                </c:pt>
                <c:pt idx="592">
                  <c:v>-1.5400700000000001</c:v>
                </c:pt>
                <c:pt idx="593">
                  <c:v>-1.5352399999999939</c:v>
                </c:pt>
                <c:pt idx="594">
                  <c:v>-1.5349299999999932</c:v>
                </c:pt>
                <c:pt idx="595">
                  <c:v>-1.53485</c:v>
                </c:pt>
                <c:pt idx="596">
                  <c:v>-1.5295999999999927</c:v>
                </c:pt>
                <c:pt idx="597">
                  <c:v>-1.5290199999999998</c:v>
                </c:pt>
                <c:pt idx="598">
                  <c:v>-1.5289999999999933</c:v>
                </c:pt>
                <c:pt idx="599">
                  <c:v>-1.52874</c:v>
                </c:pt>
                <c:pt idx="600">
                  <c:v>-1.5278499999999939</c:v>
                </c:pt>
                <c:pt idx="601">
                  <c:v>-1.5271999999999932</c:v>
                </c:pt>
                <c:pt idx="602">
                  <c:v>-1.5267999999999939</c:v>
                </c:pt>
                <c:pt idx="603">
                  <c:v>-1.5249999999999932</c:v>
                </c:pt>
                <c:pt idx="604">
                  <c:v>-1.521719999999994</c:v>
                </c:pt>
                <c:pt idx="605">
                  <c:v>-1.5214799999999939</c:v>
                </c:pt>
                <c:pt idx="606">
                  <c:v>-1.5214199999999998</c:v>
                </c:pt>
                <c:pt idx="607">
                  <c:v>-1.52041</c:v>
                </c:pt>
                <c:pt idx="608">
                  <c:v>-1.5192699999999932</c:v>
                </c:pt>
                <c:pt idx="609">
                  <c:v>-1.51888</c:v>
                </c:pt>
                <c:pt idx="610">
                  <c:v>-1.51864</c:v>
                </c:pt>
                <c:pt idx="611">
                  <c:v>-1.51705</c:v>
                </c:pt>
                <c:pt idx="612">
                  <c:v>-1.51695</c:v>
                </c:pt>
                <c:pt idx="613">
                  <c:v>-1.51631</c:v>
                </c:pt>
                <c:pt idx="614">
                  <c:v>-1.5133199999999998</c:v>
                </c:pt>
                <c:pt idx="615">
                  <c:v>-1.51264</c:v>
                </c:pt>
                <c:pt idx="616">
                  <c:v>-1.50831</c:v>
                </c:pt>
                <c:pt idx="617">
                  <c:v>-1.50515</c:v>
                </c:pt>
                <c:pt idx="618">
                  <c:v>-1.5050299999999928</c:v>
                </c:pt>
                <c:pt idx="619">
                  <c:v>-1.5013699999999928</c:v>
                </c:pt>
                <c:pt idx="620">
                  <c:v>-1.5005500000000001</c:v>
                </c:pt>
                <c:pt idx="621">
                  <c:v>-1.4997699999999914</c:v>
                </c:pt>
                <c:pt idx="622">
                  <c:v>-1.4990699999999932</c:v>
                </c:pt>
                <c:pt idx="623">
                  <c:v>-1.4900800000000001</c:v>
                </c:pt>
                <c:pt idx="624">
                  <c:v>-1.4878699999999914</c:v>
                </c:pt>
                <c:pt idx="625">
                  <c:v>-1.4864999999999939</c:v>
                </c:pt>
                <c:pt idx="626">
                  <c:v>-1.4860199999999999</c:v>
                </c:pt>
                <c:pt idx="627">
                  <c:v>-1.4855599999999998</c:v>
                </c:pt>
                <c:pt idx="628">
                  <c:v>-1.4842199999999999</c:v>
                </c:pt>
                <c:pt idx="629">
                  <c:v>-1.4823599999999999</c:v>
                </c:pt>
                <c:pt idx="630">
                  <c:v>-1.4813099999999932</c:v>
                </c:pt>
                <c:pt idx="631">
                  <c:v>-1.48034</c:v>
                </c:pt>
                <c:pt idx="632">
                  <c:v>-1.4795799999999932</c:v>
                </c:pt>
                <c:pt idx="633">
                  <c:v>-1.4790899999999998</c:v>
                </c:pt>
                <c:pt idx="634">
                  <c:v>-1.4788599999999998</c:v>
                </c:pt>
                <c:pt idx="635">
                  <c:v>-1.4782</c:v>
                </c:pt>
                <c:pt idx="636">
                  <c:v>-1.47817</c:v>
                </c:pt>
                <c:pt idx="637">
                  <c:v>-1.478</c:v>
                </c:pt>
                <c:pt idx="638">
                  <c:v>-1.4773499999999939</c:v>
                </c:pt>
                <c:pt idx="639">
                  <c:v>-1.4771599999999998</c:v>
                </c:pt>
                <c:pt idx="640">
                  <c:v>-1.4756499999999932</c:v>
                </c:pt>
                <c:pt idx="641">
                  <c:v>-1.4754799999999932</c:v>
                </c:pt>
                <c:pt idx="642">
                  <c:v>-1.4737499999999932</c:v>
                </c:pt>
                <c:pt idx="643">
                  <c:v>-1.4734299999999914</c:v>
                </c:pt>
                <c:pt idx="644">
                  <c:v>-1.4715399999999927</c:v>
                </c:pt>
                <c:pt idx="645">
                  <c:v>-1.47081</c:v>
                </c:pt>
                <c:pt idx="646">
                  <c:v>-1.47071</c:v>
                </c:pt>
                <c:pt idx="647">
                  <c:v>-1.46848</c:v>
                </c:pt>
                <c:pt idx="648">
                  <c:v>-1.468</c:v>
                </c:pt>
                <c:pt idx="649">
                  <c:v>-1.4675599999999998</c:v>
                </c:pt>
                <c:pt idx="650">
                  <c:v>-1.4669899999999998</c:v>
                </c:pt>
                <c:pt idx="651">
                  <c:v>-1.4669099999999939</c:v>
                </c:pt>
                <c:pt idx="652">
                  <c:v>-1.465219999999994</c:v>
                </c:pt>
                <c:pt idx="653">
                  <c:v>-1.4645899999999998</c:v>
                </c:pt>
                <c:pt idx="654">
                  <c:v>-1.464</c:v>
                </c:pt>
                <c:pt idx="655">
                  <c:v>-1.4626999999999932</c:v>
                </c:pt>
                <c:pt idx="656">
                  <c:v>-1.4618099999999914</c:v>
                </c:pt>
                <c:pt idx="657">
                  <c:v>-1.45838</c:v>
                </c:pt>
                <c:pt idx="658">
                  <c:v>-1.4579799999999914</c:v>
                </c:pt>
                <c:pt idx="659">
                  <c:v>-1.45455</c:v>
                </c:pt>
                <c:pt idx="660">
                  <c:v>-1.4516399999999914</c:v>
                </c:pt>
                <c:pt idx="661">
                  <c:v>-1.4505899999999998</c:v>
                </c:pt>
                <c:pt idx="662">
                  <c:v>-1.4504599999999999</c:v>
                </c:pt>
                <c:pt idx="663">
                  <c:v>-1.45031</c:v>
                </c:pt>
                <c:pt idx="664">
                  <c:v>-1.44841</c:v>
                </c:pt>
                <c:pt idx="665">
                  <c:v>-1.4463999999999932</c:v>
                </c:pt>
                <c:pt idx="666">
                  <c:v>-1.4459799999999914</c:v>
                </c:pt>
                <c:pt idx="667">
                  <c:v>-1.4457499999999928</c:v>
                </c:pt>
                <c:pt idx="668">
                  <c:v>-1.4441199999999998</c:v>
                </c:pt>
                <c:pt idx="669">
                  <c:v>-1.4428799999999939</c:v>
                </c:pt>
                <c:pt idx="670">
                  <c:v>-1.4353999999999896</c:v>
                </c:pt>
                <c:pt idx="671">
                  <c:v>-1.4322199999999998</c:v>
                </c:pt>
                <c:pt idx="672">
                  <c:v>-1.4304599999999998</c:v>
                </c:pt>
                <c:pt idx="673">
                  <c:v>-1.4293299999999896</c:v>
                </c:pt>
                <c:pt idx="674">
                  <c:v>-1.4281199999999998</c:v>
                </c:pt>
                <c:pt idx="675">
                  <c:v>-1.4259899999999925</c:v>
                </c:pt>
                <c:pt idx="676">
                  <c:v>-1.4258499999999927</c:v>
                </c:pt>
                <c:pt idx="677">
                  <c:v>-1.4256799999999918</c:v>
                </c:pt>
                <c:pt idx="678">
                  <c:v>-1.4241999999999932</c:v>
                </c:pt>
                <c:pt idx="679">
                  <c:v>-1.4169599999999998</c:v>
                </c:pt>
                <c:pt idx="680">
                  <c:v>-1.4116599999999933</c:v>
                </c:pt>
                <c:pt idx="681">
                  <c:v>-1.4112499999999932</c:v>
                </c:pt>
                <c:pt idx="682">
                  <c:v>-1.4096699999999895</c:v>
                </c:pt>
                <c:pt idx="683">
                  <c:v>-1.4085999999999927</c:v>
                </c:pt>
                <c:pt idx="684">
                  <c:v>-1.40645</c:v>
                </c:pt>
                <c:pt idx="685">
                  <c:v>-1.406139999999994</c:v>
                </c:pt>
                <c:pt idx="686">
                  <c:v>-1.4043199999999998</c:v>
                </c:pt>
                <c:pt idx="687">
                  <c:v>-1.4038699999999882</c:v>
                </c:pt>
                <c:pt idx="688">
                  <c:v>-1.4037799999999914</c:v>
                </c:pt>
                <c:pt idx="689">
                  <c:v>-1.39991</c:v>
                </c:pt>
                <c:pt idx="690">
                  <c:v>-1.3998299999999932</c:v>
                </c:pt>
                <c:pt idx="691">
                  <c:v>-1.3992500000000001</c:v>
                </c:pt>
                <c:pt idx="692">
                  <c:v>-1.3987700000000001</c:v>
                </c:pt>
                <c:pt idx="693">
                  <c:v>-1.3982500000000067</c:v>
                </c:pt>
                <c:pt idx="694">
                  <c:v>-1.3965799999999999</c:v>
                </c:pt>
                <c:pt idx="695">
                  <c:v>-1.3962000000000001</c:v>
                </c:pt>
                <c:pt idx="696">
                  <c:v>-1.39602</c:v>
                </c:pt>
                <c:pt idx="697">
                  <c:v>-1.3948700000000001</c:v>
                </c:pt>
                <c:pt idx="698">
                  <c:v>-1.3943500000000066</c:v>
                </c:pt>
                <c:pt idx="699">
                  <c:v>-1.3930899999999999</c:v>
                </c:pt>
                <c:pt idx="700">
                  <c:v>-1.3930199999999999</c:v>
                </c:pt>
                <c:pt idx="701">
                  <c:v>-1.3927799999999999</c:v>
                </c:pt>
                <c:pt idx="702">
                  <c:v>-1.39185</c:v>
                </c:pt>
                <c:pt idx="703">
                  <c:v>-1.3881399999999999</c:v>
                </c:pt>
                <c:pt idx="704">
                  <c:v>-1.3864399999999999</c:v>
                </c:pt>
                <c:pt idx="705">
                  <c:v>-1.3839999999999932</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-1.357739999999994</c:v>
                </c:pt>
                <c:pt idx="722">
                  <c:v>-1.3569199999999999</c:v>
                </c:pt>
                <c:pt idx="723">
                  <c:v>-1.3564499999999999</c:v>
                </c:pt>
                <c:pt idx="724">
                  <c:v>-1.3562799999999999</c:v>
                </c:pt>
                <c:pt idx="725">
                  <c:v>-1.3538699999999932</c:v>
                </c:pt>
                <c:pt idx="726">
                  <c:v>-1.3472999999999939</c:v>
                </c:pt>
                <c:pt idx="727">
                  <c:v>-1.3471599999999999</c:v>
                </c:pt>
                <c:pt idx="728">
                  <c:v>-1.3465199999999999</c:v>
                </c:pt>
                <c:pt idx="729">
                  <c:v>-1.34636</c:v>
                </c:pt>
                <c:pt idx="730">
                  <c:v>-1.3427800000000001</c:v>
                </c:pt>
                <c:pt idx="731">
                  <c:v>-1.34144</c:v>
                </c:pt>
                <c:pt idx="732">
                  <c:v>-1.3411299999999939</c:v>
                </c:pt>
                <c:pt idx="733">
                  <c:v>-1.34108</c:v>
                </c:pt>
                <c:pt idx="734">
                  <c:v>-1.3393199999999998</c:v>
                </c:pt>
                <c:pt idx="735">
                  <c:v>-1.33894</c:v>
                </c:pt>
                <c:pt idx="736">
                  <c:v>-1.3380099999999999</c:v>
                </c:pt>
                <c:pt idx="737">
                  <c:v>-1.3276399999999939</c:v>
                </c:pt>
                <c:pt idx="738">
                  <c:v>-1.32504</c:v>
                </c:pt>
                <c:pt idx="739">
                  <c:v>-1.3218199999999998</c:v>
                </c:pt>
                <c:pt idx="740">
                  <c:v>-1.3213599999999999</c:v>
                </c:pt>
                <c:pt idx="741">
                  <c:v>-1.31911</c:v>
                </c:pt>
                <c:pt idx="742">
                  <c:v>-1.3132999999999933</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-1.2858399999999928</c:v>
                </c:pt>
                <c:pt idx="755">
                  <c:v>-1.28437</c:v>
                </c:pt>
                <c:pt idx="756">
                  <c:v>-1.280699999999994</c:v>
                </c:pt>
                <c:pt idx="757">
                  <c:v>-1.28051</c:v>
                </c:pt>
                <c:pt idx="758">
                  <c:v>-1.28016</c:v>
                </c:pt>
                <c:pt idx="759">
                  <c:v>-1.2797299999999914</c:v>
                </c:pt>
                <c:pt idx="760">
                  <c:v>-1.2796999999999923</c:v>
                </c:pt>
                <c:pt idx="761">
                  <c:v>-1.2794399999999932</c:v>
                </c:pt>
                <c:pt idx="762">
                  <c:v>-1.2768199999999998</c:v>
                </c:pt>
                <c:pt idx="763">
                  <c:v>-1.2767199999999999</c:v>
                </c:pt>
                <c:pt idx="764">
                  <c:v>-1.2706899999999999</c:v>
                </c:pt>
                <c:pt idx="765">
                  <c:v>-1.2699299999999896</c:v>
                </c:pt>
                <c:pt idx="766">
                  <c:v>-1.2695299999999914</c:v>
                </c:pt>
                <c:pt idx="767">
                  <c:v>-1.26884</c:v>
                </c:pt>
                <c:pt idx="768">
                  <c:v>-1.26831</c:v>
                </c:pt>
                <c:pt idx="769">
                  <c:v>-1.2674099999999937</c:v>
                </c:pt>
                <c:pt idx="770">
                  <c:v>-1.26728</c:v>
                </c:pt>
                <c:pt idx="771">
                  <c:v>-1.2670699999999933</c:v>
                </c:pt>
                <c:pt idx="772">
                  <c:v>-1.2648599999999999</c:v>
                </c:pt>
                <c:pt idx="773">
                  <c:v>-1.2626899999999999</c:v>
                </c:pt>
                <c:pt idx="774">
                  <c:v>-1.2618099999999928</c:v>
                </c:pt>
                <c:pt idx="775">
                  <c:v>-1.2598999999999914</c:v>
                </c:pt>
                <c:pt idx="776">
                  <c:v>-1.2595699999999928</c:v>
                </c:pt>
                <c:pt idx="777">
                  <c:v>-1.2593999999999927</c:v>
                </c:pt>
                <c:pt idx="778">
                  <c:v>-1.2578699999999914</c:v>
                </c:pt>
                <c:pt idx="779">
                  <c:v>-1.25678</c:v>
                </c:pt>
                <c:pt idx="780">
                  <c:v>-1.25495</c:v>
                </c:pt>
                <c:pt idx="781">
                  <c:v>-1.2517299999999896</c:v>
                </c:pt>
                <c:pt idx="782">
                  <c:v>-1.2515499999999939</c:v>
                </c:pt>
                <c:pt idx="783">
                  <c:v>-1.25108</c:v>
                </c:pt>
                <c:pt idx="784">
                  <c:v>-1.25074</c:v>
                </c:pt>
                <c:pt idx="785">
                  <c:v>-1.249959999999994</c:v>
                </c:pt>
                <c:pt idx="786">
                  <c:v>-1.24875</c:v>
                </c:pt>
                <c:pt idx="787">
                  <c:v>-1.2452699999999928</c:v>
                </c:pt>
                <c:pt idx="788">
                  <c:v>-1.2439099999999927</c:v>
                </c:pt>
                <c:pt idx="789">
                  <c:v>-1.2438399999999916</c:v>
                </c:pt>
                <c:pt idx="790">
                  <c:v>-1.2391899999999998</c:v>
                </c:pt>
                <c:pt idx="791">
                  <c:v>-1.2374299999999914</c:v>
                </c:pt>
                <c:pt idx="792">
                  <c:v>-1.2370299999999927</c:v>
                </c:pt>
                <c:pt idx="793">
                  <c:v>-1.2367999999999932</c:v>
                </c:pt>
                <c:pt idx="794">
                  <c:v>-1.23638</c:v>
                </c:pt>
                <c:pt idx="795">
                  <c:v>-1.2360500000000001</c:v>
                </c:pt>
                <c:pt idx="796">
                  <c:v>-1.23603</c:v>
                </c:pt>
                <c:pt idx="797">
                  <c:v>-1.2355599999999998</c:v>
                </c:pt>
                <c:pt idx="798">
                  <c:v>-1.23525</c:v>
                </c:pt>
                <c:pt idx="799">
                  <c:v>-1.2341899999999999</c:v>
                </c:pt>
                <c:pt idx="800">
                  <c:v>-1.2332999999999927</c:v>
                </c:pt>
                <c:pt idx="801">
                  <c:v>-1.23234</c:v>
                </c:pt>
                <c:pt idx="802">
                  <c:v>-1.23211</c:v>
                </c:pt>
                <c:pt idx="803">
                  <c:v>-1.2296799999999934</c:v>
                </c:pt>
                <c:pt idx="804">
                  <c:v>-1.2260199999999999</c:v>
                </c:pt>
                <c:pt idx="805">
                  <c:v>-1.2250899999999998</c:v>
                </c:pt>
                <c:pt idx="806">
                  <c:v>-1.223489999999994</c:v>
                </c:pt>
                <c:pt idx="807">
                  <c:v>-1.2200800000000001</c:v>
                </c:pt>
                <c:pt idx="808">
                  <c:v>-1.21915</c:v>
                </c:pt>
                <c:pt idx="809">
                  <c:v>-1.21905</c:v>
                </c:pt>
                <c:pt idx="810">
                  <c:v>-1.2165999999999932</c:v>
                </c:pt>
                <c:pt idx="811">
                  <c:v>-1.2158699999999896</c:v>
                </c:pt>
                <c:pt idx="812">
                  <c:v>-1.215489999999994</c:v>
                </c:pt>
                <c:pt idx="813">
                  <c:v>-1.2152599999999998</c:v>
                </c:pt>
                <c:pt idx="814">
                  <c:v>-1.21404</c:v>
                </c:pt>
                <c:pt idx="815">
                  <c:v>-1.2135399999999927</c:v>
                </c:pt>
                <c:pt idx="816">
                  <c:v>-1.2124299999999932</c:v>
                </c:pt>
                <c:pt idx="817">
                  <c:v>-1.2115199999999939</c:v>
                </c:pt>
                <c:pt idx="818">
                  <c:v>-1.21038</c:v>
                </c:pt>
                <c:pt idx="819">
                  <c:v>-1.2081599999999999</c:v>
                </c:pt>
                <c:pt idx="820">
                  <c:v>-1.2052299999999914</c:v>
                </c:pt>
                <c:pt idx="821">
                  <c:v>-1.203559999999994</c:v>
                </c:pt>
                <c:pt idx="822">
                  <c:v>-1.2032099999999932</c:v>
                </c:pt>
                <c:pt idx="823">
                  <c:v>-1.2028299999999927</c:v>
                </c:pt>
                <c:pt idx="824">
                  <c:v>-1.2016899999999937</c:v>
                </c:pt>
                <c:pt idx="825">
                  <c:v>-1.19987</c:v>
                </c:pt>
                <c:pt idx="826">
                  <c:v>-1.1995800000000001</c:v>
                </c:pt>
                <c:pt idx="827">
                  <c:v>-1.1986500000000067</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-1.1840400000000066</c:v>
                </c:pt>
                <c:pt idx="837">
                  <c:v>-1.1823600000000001</c:v>
                </c:pt>
                <c:pt idx="838">
                  <c:v>-1.1816899999999999</c:v>
                </c:pt>
                <c:pt idx="839">
                  <c:v>-1.18146</c:v>
                </c:pt>
                <c:pt idx="840">
                  <c:v>-1.1804800000000062</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-1.154280000000006</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-1.1423800000000059</c:v>
                </c:pt>
                <c:pt idx="881">
                  <c:v>-1.142280000000006</c:v>
                </c:pt>
                <c:pt idx="882">
                  <c:v>-1.1417299999999933</c:v>
                </c:pt>
                <c:pt idx="883">
                  <c:v>-1.1414500000000001</c:v>
                </c:pt>
                <c:pt idx="884">
                  <c:v>-1.1413899999999999</c:v>
                </c:pt>
                <c:pt idx="885">
                  <c:v>-1.1399299999999934</c:v>
                </c:pt>
                <c:pt idx="886">
                  <c:v>-1.13784</c:v>
                </c:pt>
                <c:pt idx="887">
                  <c:v>-1.1369899999999999</c:v>
                </c:pt>
                <c:pt idx="888">
                  <c:v>-1.1367799999999999</c:v>
                </c:pt>
                <c:pt idx="889">
                  <c:v>-1.13537</c:v>
                </c:pt>
                <c:pt idx="890">
                  <c:v>-1.1319999999999932</c:v>
                </c:pt>
                <c:pt idx="891">
                  <c:v>-1.1301699999999999</c:v>
                </c:pt>
                <c:pt idx="892">
                  <c:v>-1.1277999999999933</c:v>
                </c:pt>
                <c:pt idx="893">
                  <c:v>-1.1241099999999999</c:v>
                </c:pt>
                <c:pt idx="894">
                  <c:v>-1.1237999999999932</c:v>
                </c:pt>
                <c:pt idx="895">
                  <c:v>-1.1225799999999999</c:v>
                </c:pt>
                <c:pt idx="896">
                  <c:v>-1.12226</c:v>
                </c:pt>
                <c:pt idx="897">
                  <c:v>-1.1205700000000001</c:v>
                </c:pt>
                <c:pt idx="898">
                  <c:v>-1.1201099999999999</c:v>
                </c:pt>
                <c:pt idx="899">
                  <c:v>-1.1199299999999928</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-1.105129999999994</c:v>
                </c:pt>
                <c:pt idx="909">
                  <c:v>-1.10344</c:v>
                </c:pt>
                <c:pt idx="910">
                  <c:v>-1.1018699999999932</c:v>
                </c:pt>
                <c:pt idx="911">
                  <c:v>-1.10134</c:v>
                </c:pt>
                <c:pt idx="912">
                  <c:v>-1.0994899999999999</c:v>
                </c:pt>
                <c:pt idx="913">
                  <c:v>-1.09538</c:v>
                </c:pt>
                <c:pt idx="914">
                  <c:v>-1.0952199999999999</c:v>
                </c:pt>
                <c:pt idx="915">
                  <c:v>-1.0935699999999939</c:v>
                </c:pt>
                <c:pt idx="916">
                  <c:v>-1.0930199999999999</c:v>
                </c:pt>
                <c:pt idx="917">
                  <c:v>-1.0928199999999999</c:v>
                </c:pt>
                <c:pt idx="918">
                  <c:v>-1.09012</c:v>
                </c:pt>
                <c:pt idx="919">
                  <c:v>-1.0900399999999999</c:v>
                </c:pt>
                <c:pt idx="920">
                  <c:v>-1.0856199999999998</c:v>
                </c:pt>
                <c:pt idx="921">
                  <c:v>-1.0852599999999999</c:v>
                </c:pt>
                <c:pt idx="922">
                  <c:v>-1.0835999999999932</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-1.0534399999999939</c:v>
                </c:pt>
                <c:pt idx="941">
                  <c:v>-1.0525100000000001</c:v>
                </c:pt>
                <c:pt idx="942">
                  <c:v>-1.0507199999999999</c:v>
                </c:pt>
                <c:pt idx="943">
                  <c:v>-1.0485500000000001</c:v>
                </c:pt>
                <c:pt idx="944">
                  <c:v>-1.0484100000000001</c:v>
                </c:pt>
                <c:pt idx="945">
                  <c:v>-1.0478699999999928</c:v>
                </c:pt>
                <c:pt idx="946">
                  <c:v>-1.0475999999999928</c:v>
                </c:pt>
                <c:pt idx="947">
                  <c:v>-1.04738</c:v>
                </c:pt>
                <c:pt idx="948">
                  <c:v>-1.04698</c:v>
                </c:pt>
                <c:pt idx="949">
                  <c:v>-1.0457399999999932</c:v>
                </c:pt>
                <c:pt idx="950">
                  <c:v>-1.0448199999999999</c:v>
                </c:pt>
                <c:pt idx="951">
                  <c:v>-1.042629999999994</c:v>
                </c:pt>
                <c:pt idx="952">
                  <c:v>-1.04216</c:v>
                </c:pt>
                <c:pt idx="953">
                  <c:v>-1.0389299999999932</c:v>
                </c:pt>
                <c:pt idx="954">
                  <c:v>-1.03711</c:v>
                </c:pt>
                <c:pt idx="955">
                  <c:v>-1.03485</c:v>
                </c:pt>
                <c:pt idx="956">
                  <c:v>-1.0343899999999999</c:v>
                </c:pt>
                <c:pt idx="957">
                  <c:v>-1.033989999999994</c:v>
                </c:pt>
                <c:pt idx="958">
                  <c:v>-1.0327999999999939</c:v>
                </c:pt>
                <c:pt idx="959">
                  <c:v>-1.0318799999999932</c:v>
                </c:pt>
                <c:pt idx="960">
                  <c:v>-1.0299499999999933</c:v>
                </c:pt>
                <c:pt idx="961">
                  <c:v>-1.0284</c:v>
                </c:pt>
                <c:pt idx="962">
                  <c:v>-1.0254599999999998</c:v>
                </c:pt>
                <c:pt idx="963">
                  <c:v>-1.02505</c:v>
                </c:pt>
                <c:pt idx="964">
                  <c:v>-1.02484</c:v>
                </c:pt>
                <c:pt idx="965">
                  <c:v>-1.0244899999999999</c:v>
                </c:pt>
                <c:pt idx="966">
                  <c:v>-1.0239399999999927</c:v>
                </c:pt>
                <c:pt idx="967">
                  <c:v>-1.0215699999999928</c:v>
                </c:pt>
                <c:pt idx="968">
                  <c:v>-1.0185500000000001</c:v>
                </c:pt>
                <c:pt idx="969">
                  <c:v>-1.0159099999999928</c:v>
                </c:pt>
                <c:pt idx="970">
                  <c:v>-1.0114599999999998</c:v>
                </c:pt>
                <c:pt idx="971">
                  <c:v>-1.0112599999999998</c:v>
                </c:pt>
                <c:pt idx="972">
                  <c:v>-1.01101</c:v>
                </c:pt>
                <c:pt idx="973">
                  <c:v>-1.01067</c:v>
                </c:pt>
                <c:pt idx="974">
                  <c:v>-1.0095899999999998</c:v>
                </c:pt>
                <c:pt idx="975">
                  <c:v>-1.0057799999999932</c:v>
                </c:pt>
                <c:pt idx="976">
                  <c:v>-1.00264</c:v>
                </c:pt>
                <c:pt idx="977">
                  <c:v>-1.00234</c:v>
                </c:pt>
                <c:pt idx="978">
                  <c:v>-0.999884</c:v>
                </c:pt>
                <c:pt idx="979">
                  <c:v>-0.99747399999999653</c:v>
                </c:pt>
                <c:pt idx="980">
                  <c:v>-0.9960599999999995</c:v>
                </c:pt>
                <c:pt idx="981">
                  <c:v>-0.99492800000000003</c:v>
                </c:pt>
                <c:pt idx="982">
                  <c:v>-0.99312699999999665</c:v>
                </c:pt>
                <c:pt idx="983">
                  <c:v>-0.99099099999999996</c:v>
                </c:pt>
                <c:pt idx="984">
                  <c:v>-0.99029400000000001</c:v>
                </c:pt>
                <c:pt idx="985">
                  <c:v>-0.98990999999999996</c:v>
                </c:pt>
                <c:pt idx="986">
                  <c:v>-0.988976999999997</c:v>
                </c:pt>
                <c:pt idx="987">
                  <c:v>-0.98788500000000001</c:v>
                </c:pt>
                <c:pt idx="988">
                  <c:v>-0.9876239999999995</c:v>
                </c:pt>
                <c:pt idx="989">
                  <c:v>-0.98703199999999958</c:v>
                </c:pt>
                <c:pt idx="990">
                  <c:v>-0.98591599999999957</c:v>
                </c:pt>
                <c:pt idx="991">
                  <c:v>-0.98288399999999665</c:v>
                </c:pt>
                <c:pt idx="992">
                  <c:v>-0.98192299999999699</c:v>
                </c:pt>
                <c:pt idx="993">
                  <c:v>-0.98190100000000002</c:v>
                </c:pt>
                <c:pt idx="994">
                  <c:v>-0.98163500000000004</c:v>
                </c:pt>
                <c:pt idx="995">
                  <c:v>-0.97805199999999992</c:v>
                </c:pt>
                <c:pt idx="996">
                  <c:v>-0.97769399999999984</c:v>
                </c:pt>
                <c:pt idx="997">
                  <c:v>-0.97666799999999987</c:v>
                </c:pt>
                <c:pt idx="998">
                  <c:v>-0.97607299999999986</c:v>
                </c:pt>
                <c:pt idx="999">
                  <c:v>-0.97600100000000323</c:v>
                </c:pt>
                <c:pt idx="1000">
                  <c:v>-0.97132399999999974</c:v>
                </c:pt>
                <c:pt idx="1001">
                  <c:v>-0.97111399999999981</c:v>
                </c:pt>
                <c:pt idx="1002">
                  <c:v>-0.97088199999999991</c:v>
                </c:pt>
                <c:pt idx="1003">
                  <c:v>-0.97038899999999939</c:v>
                </c:pt>
                <c:pt idx="1004">
                  <c:v>-0.9696410000000053</c:v>
                </c:pt>
                <c:pt idx="1005">
                  <c:v>-0.96590399999999998</c:v>
                </c:pt>
                <c:pt idx="1006">
                  <c:v>-0.96504200000000062</c:v>
                </c:pt>
                <c:pt idx="1007">
                  <c:v>-0.96494000000000335</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-0.93709900000000335</c:v>
                </c:pt>
                <c:pt idx="1022">
                  <c:v>-0.93423800000000001</c:v>
                </c:pt>
                <c:pt idx="1023">
                  <c:v>-0.93364800000000392</c:v>
                </c:pt>
                <c:pt idx="1024">
                  <c:v>-0.93153799999999665</c:v>
                </c:pt>
                <c:pt idx="1025">
                  <c:v>-0.93072100000000335</c:v>
                </c:pt>
                <c:pt idx="1026">
                  <c:v>-0.929234</c:v>
                </c:pt>
                <c:pt idx="1027">
                  <c:v>-0.92887799999999998</c:v>
                </c:pt>
                <c:pt idx="1028">
                  <c:v>-0.92422000000000004</c:v>
                </c:pt>
                <c:pt idx="1029">
                  <c:v>-0.92333399999999699</c:v>
                </c:pt>
                <c:pt idx="1030">
                  <c:v>-0.92116100000000001</c:v>
                </c:pt>
                <c:pt idx="1031">
                  <c:v>-0.91828900000000002</c:v>
                </c:pt>
                <c:pt idx="1032">
                  <c:v>-0.91806399999999699</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-0.90379900000000335</c:v>
                </c:pt>
                <c:pt idx="1042">
                  <c:v>-0.90350900000000001</c:v>
                </c:pt>
                <c:pt idx="1043">
                  <c:v>-0.89904200000000012</c:v>
                </c:pt>
                <c:pt idx="1044">
                  <c:v>-0.89850399999999675</c:v>
                </c:pt>
                <c:pt idx="1045">
                  <c:v>-0.89835399999999677</c:v>
                </c:pt>
                <c:pt idx="1046">
                  <c:v>-0.89569100000000346</c:v>
                </c:pt>
                <c:pt idx="1047">
                  <c:v>-0.89374600000000015</c:v>
                </c:pt>
                <c:pt idx="1048">
                  <c:v>-0.89335100000000012</c:v>
                </c:pt>
                <c:pt idx="1049">
                  <c:v>-0.89075800000000027</c:v>
                </c:pt>
                <c:pt idx="1050">
                  <c:v>-0.89016799999999618</c:v>
                </c:pt>
                <c:pt idx="1051">
                  <c:v>-0.88873200000000008</c:v>
                </c:pt>
                <c:pt idx="1052">
                  <c:v>-0.88676800000000011</c:v>
                </c:pt>
                <c:pt idx="1053">
                  <c:v>-0.88463400000000014</c:v>
                </c:pt>
                <c:pt idx="1054">
                  <c:v>-0.88418799999999675</c:v>
                </c:pt>
                <c:pt idx="1055">
                  <c:v>-0.88359100000000013</c:v>
                </c:pt>
                <c:pt idx="1056">
                  <c:v>-0.8813259999999995</c:v>
                </c:pt>
                <c:pt idx="1057">
                  <c:v>-0.87997499999999995</c:v>
                </c:pt>
                <c:pt idx="1058">
                  <c:v>-0.87758899999999951</c:v>
                </c:pt>
                <c:pt idx="1059">
                  <c:v>-0.872062</c:v>
                </c:pt>
                <c:pt idx="1060">
                  <c:v>-0.86874400000000462</c:v>
                </c:pt>
                <c:pt idx="1061">
                  <c:v>-0.86795299999999997</c:v>
                </c:pt>
                <c:pt idx="1062">
                  <c:v>-0.86410299999999951</c:v>
                </c:pt>
                <c:pt idx="1063">
                  <c:v>-0.86091899999999999</c:v>
                </c:pt>
                <c:pt idx="1064">
                  <c:v>-0.860205000000003</c:v>
                </c:pt>
                <c:pt idx="1065">
                  <c:v>-0.86006700000000003</c:v>
                </c:pt>
                <c:pt idx="1066">
                  <c:v>-0.85697299999999998</c:v>
                </c:pt>
                <c:pt idx="1067">
                  <c:v>-0.85370400000000335</c:v>
                </c:pt>
                <c:pt idx="1068">
                  <c:v>-0.852630000000003</c:v>
                </c:pt>
                <c:pt idx="1069">
                  <c:v>-0.85233400000000004</c:v>
                </c:pt>
                <c:pt idx="1070">
                  <c:v>-0.85159899999999999</c:v>
                </c:pt>
                <c:pt idx="1071">
                  <c:v>-0.85144900000000334</c:v>
                </c:pt>
                <c:pt idx="1072">
                  <c:v>-0.85116000000000003</c:v>
                </c:pt>
                <c:pt idx="1073">
                  <c:v>-0.85114500000000393</c:v>
                </c:pt>
                <c:pt idx="1074">
                  <c:v>-0.84842700000000004</c:v>
                </c:pt>
                <c:pt idx="1075">
                  <c:v>-0.84766399999999997</c:v>
                </c:pt>
                <c:pt idx="1076">
                  <c:v>-0.84670699999999999</c:v>
                </c:pt>
                <c:pt idx="1077">
                  <c:v>-0.84529299999999996</c:v>
                </c:pt>
                <c:pt idx="1078">
                  <c:v>-0.84369400000000405</c:v>
                </c:pt>
                <c:pt idx="1079">
                  <c:v>-0.84075599999999995</c:v>
                </c:pt>
                <c:pt idx="1080">
                  <c:v>-0.835556999999997</c:v>
                </c:pt>
                <c:pt idx="1081">
                  <c:v>-0.83472100000000393</c:v>
                </c:pt>
                <c:pt idx="1082">
                  <c:v>-0.83303099999999997</c:v>
                </c:pt>
                <c:pt idx="1083">
                  <c:v>-0.83059099999999997</c:v>
                </c:pt>
                <c:pt idx="1084">
                  <c:v>-0.82637099999999997</c:v>
                </c:pt>
                <c:pt idx="1085">
                  <c:v>-0.82408000000000003</c:v>
                </c:pt>
                <c:pt idx="1086">
                  <c:v>-0.82406400000000002</c:v>
                </c:pt>
                <c:pt idx="1087">
                  <c:v>-0.82346399999999653</c:v>
                </c:pt>
                <c:pt idx="1088">
                  <c:v>-0.82282200000000005</c:v>
                </c:pt>
                <c:pt idx="1089">
                  <c:v>-0.82274200000000064</c:v>
                </c:pt>
                <c:pt idx="1090">
                  <c:v>-0.81596199999999997</c:v>
                </c:pt>
                <c:pt idx="1091">
                  <c:v>-0.814962999999997</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-0.79667900000000391</c:v>
                </c:pt>
                <c:pt idx="1100">
                  <c:v>-0.79589600000000005</c:v>
                </c:pt>
                <c:pt idx="1101">
                  <c:v>-0.79294100000000334</c:v>
                </c:pt>
                <c:pt idx="1102">
                  <c:v>-0.79279100000000369</c:v>
                </c:pt>
                <c:pt idx="1103">
                  <c:v>-0.79084699999999997</c:v>
                </c:pt>
                <c:pt idx="1104">
                  <c:v>-0.78566599999999998</c:v>
                </c:pt>
                <c:pt idx="1105">
                  <c:v>-0.78246399999999561</c:v>
                </c:pt>
                <c:pt idx="1106">
                  <c:v>-0.77861600000000064</c:v>
                </c:pt>
                <c:pt idx="1107">
                  <c:v>-0.77759199999999984</c:v>
                </c:pt>
                <c:pt idx="1108">
                  <c:v>-0.77717200000000064</c:v>
                </c:pt>
                <c:pt idx="1109">
                  <c:v>-0.77419800000000383</c:v>
                </c:pt>
                <c:pt idx="1110">
                  <c:v>-0.77252199999999993</c:v>
                </c:pt>
                <c:pt idx="1111">
                  <c:v>-0.77059599999999984</c:v>
                </c:pt>
                <c:pt idx="1112">
                  <c:v>-0.75795800000000335</c:v>
                </c:pt>
                <c:pt idx="1113">
                  <c:v>-0.75678199999999995</c:v>
                </c:pt>
                <c:pt idx="1114">
                  <c:v>-0.75381200000000004</c:v>
                </c:pt>
                <c:pt idx="1115">
                  <c:v>-0.74893799999999999</c:v>
                </c:pt>
                <c:pt idx="1116">
                  <c:v>-0.74509600000000065</c:v>
                </c:pt>
                <c:pt idx="1117">
                  <c:v>-0.74391600000000002</c:v>
                </c:pt>
                <c:pt idx="1118">
                  <c:v>-0.74194100000000462</c:v>
                </c:pt>
                <c:pt idx="1119">
                  <c:v>-0.73980299999999999</c:v>
                </c:pt>
                <c:pt idx="1120">
                  <c:v>-0.73884600000000333</c:v>
                </c:pt>
                <c:pt idx="1121">
                  <c:v>-0.73697500000000393</c:v>
                </c:pt>
                <c:pt idx="1122">
                  <c:v>-0.73648100000000005</c:v>
                </c:pt>
                <c:pt idx="1123">
                  <c:v>-0.73614299999999999</c:v>
                </c:pt>
                <c:pt idx="1124">
                  <c:v>-0.73457600000000001</c:v>
                </c:pt>
                <c:pt idx="1125">
                  <c:v>-0.73217200000000005</c:v>
                </c:pt>
                <c:pt idx="1126">
                  <c:v>-0.72826900000000061</c:v>
                </c:pt>
                <c:pt idx="1127">
                  <c:v>-0.72689800000000393</c:v>
                </c:pt>
                <c:pt idx="1128">
                  <c:v>-0.72500000000000064</c:v>
                </c:pt>
                <c:pt idx="1129">
                  <c:v>-0.72420499999999999</c:v>
                </c:pt>
                <c:pt idx="1130">
                  <c:v>-0.72320499999999999</c:v>
                </c:pt>
                <c:pt idx="1131">
                  <c:v>-0.72137899999999999</c:v>
                </c:pt>
                <c:pt idx="1132">
                  <c:v>-0.72074800000000405</c:v>
                </c:pt>
                <c:pt idx="1133">
                  <c:v>-0.71381700000000003</c:v>
                </c:pt>
                <c:pt idx="1134">
                  <c:v>-0.713086</c:v>
                </c:pt>
                <c:pt idx="1135">
                  <c:v>-0.71303499999999997</c:v>
                </c:pt>
                <c:pt idx="1136">
                  <c:v>-0.71295900000000334</c:v>
                </c:pt>
                <c:pt idx="1137">
                  <c:v>-0.71219900000000391</c:v>
                </c:pt>
                <c:pt idx="1138">
                  <c:v>-0.711615000000003</c:v>
                </c:pt>
                <c:pt idx="1139">
                  <c:v>-0.71013800000000005</c:v>
                </c:pt>
                <c:pt idx="1140">
                  <c:v>-0.709816</c:v>
                </c:pt>
                <c:pt idx="1141">
                  <c:v>-0.70912799999999998</c:v>
                </c:pt>
                <c:pt idx="1142">
                  <c:v>-0.70682699999999998</c:v>
                </c:pt>
                <c:pt idx="1143">
                  <c:v>-0.705677000000003</c:v>
                </c:pt>
                <c:pt idx="1144">
                  <c:v>-0.70298899999999998</c:v>
                </c:pt>
                <c:pt idx="1145">
                  <c:v>-0.70068600000000003</c:v>
                </c:pt>
                <c:pt idx="1146">
                  <c:v>-0.69876200000000011</c:v>
                </c:pt>
                <c:pt idx="1147">
                  <c:v>-0.69847700000000013</c:v>
                </c:pt>
                <c:pt idx="1148">
                  <c:v>-0.69839700000000027</c:v>
                </c:pt>
                <c:pt idx="1149">
                  <c:v>-0.69641799999999676</c:v>
                </c:pt>
                <c:pt idx="1150">
                  <c:v>-0.69442200000000009</c:v>
                </c:pt>
                <c:pt idx="1151">
                  <c:v>-0.68402700000000027</c:v>
                </c:pt>
                <c:pt idx="1152">
                  <c:v>-0.68256199999999956</c:v>
                </c:pt>
                <c:pt idx="1153">
                  <c:v>-0.68209100000000344</c:v>
                </c:pt>
                <c:pt idx="1154">
                  <c:v>-0.68064800000000403</c:v>
                </c:pt>
                <c:pt idx="1155">
                  <c:v>-0.68033800000000011</c:v>
                </c:pt>
                <c:pt idx="1156">
                  <c:v>-0.67976099999999995</c:v>
                </c:pt>
                <c:pt idx="1157">
                  <c:v>-0.67900000000000393</c:v>
                </c:pt>
                <c:pt idx="1158">
                  <c:v>-0.67870100000000599</c:v>
                </c:pt>
                <c:pt idx="1159">
                  <c:v>-0.67559200000000064</c:v>
                </c:pt>
                <c:pt idx="1160">
                  <c:v>-0.67358300000000004</c:v>
                </c:pt>
                <c:pt idx="1161">
                  <c:v>-0.67071800000000392</c:v>
                </c:pt>
                <c:pt idx="1162">
                  <c:v>-0.66898400000000369</c:v>
                </c:pt>
                <c:pt idx="1163">
                  <c:v>-0.66667900000000679</c:v>
                </c:pt>
                <c:pt idx="1164">
                  <c:v>-0.66657699999999998</c:v>
                </c:pt>
                <c:pt idx="1165">
                  <c:v>-0.66371600000000064</c:v>
                </c:pt>
                <c:pt idx="1166">
                  <c:v>-0.66293299999999999</c:v>
                </c:pt>
                <c:pt idx="1167">
                  <c:v>-0.66137800000000335</c:v>
                </c:pt>
                <c:pt idx="1168">
                  <c:v>-0.66131399999999996</c:v>
                </c:pt>
                <c:pt idx="1169">
                  <c:v>-0.65963799999999995</c:v>
                </c:pt>
                <c:pt idx="1170">
                  <c:v>-0.65882300000000393</c:v>
                </c:pt>
                <c:pt idx="1171">
                  <c:v>-0.65798000000000334</c:v>
                </c:pt>
                <c:pt idx="1172">
                  <c:v>-0.65364000000000599</c:v>
                </c:pt>
                <c:pt idx="1173">
                  <c:v>-0.65332600000000063</c:v>
                </c:pt>
                <c:pt idx="1174">
                  <c:v>-0.64790499999999995</c:v>
                </c:pt>
                <c:pt idx="1175">
                  <c:v>-0.64640299999999951</c:v>
                </c:pt>
                <c:pt idx="1176">
                  <c:v>-0.64384000000000485</c:v>
                </c:pt>
                <c:pt idx="1177">
                  <c:v>-0.63935200000000003</c:v>
                </c:pt>
                <c:pt idx="1178">
                  <c:v>-0.6370450000000053</c:v>
                </c:pt>
                <c:pt idx="1179">
                  <c:v>-0.63689500000000543</c:v>
                </c:pt>
                <c:pt idx="1180">
                  <c:v>-0.63211200000000001</c:v>
                </c:pt>
                <c:pt idx="1181">
                  <c:v>-0.630745000000006</c:v>
                </c:pt>
                <c:pt idx="1182">
                  <c:v>-0.62714600000000065</c:v>
                </c:pt>
                <c:pt idx="1183">
                  <c:v>-0.62286300000000061</c:v>
                </c:pt>
                <c:pt idx="1184">
                  <c:v>-0.62219300000000299</c:v>
                </c:pt>
                <c:pt idx="1185">
                  <c:v>-0.62163000000000335</c:v>
                </c:pt>
                <c:pt idx="1186">
                  <c:v>-0.60973500000000391</c:v>
                </c:pt>
                <c:pt idx="1187">
                  <c:v>-0.60540899999999997</c:v>
                </c:pt>
                <c:pt idx="1188">
                  <c:v>-0.60493100000000299</c:v>
                </c:pt>
                <c:pt idx="1189">
                  <c:v>-0.59852899999999676</c:v>
                </c:pt>
                <c:pt idx="1190">
                  <c:v>-0.59614500000000015</c:v>
                </c:pt>
                <c:pt idx="1191">
                  <c:v>-0.59552499999999675</c:v>
                </c:pt>
                <c:pt idx="1192">
                  <c:v>-0.59518699999999547</c:v>
                </c:pt>
                <c:pt idx="1193">
                  <c:v>-0.5905489999999971</c:v>
                </c:pt>
                <c:pt idx="1194">
                  <c:v>-0.59004000000000012</c:v>
                </c:pt>
                <c:pt idx="1195">
                  <c:v>-0.58991199999999711</c:v>
                </c:pt>
                <c:pt idx="1196">
                  <c:v>-0.58703299999999548</c:v>
                </c:pt>
                <c:pt idx="1197">
                  <c:v>-0.58559599999999956</c:v>
                </c:pt>
                <c:pt idx="1198">
                  <c:v>-0.58511199999999641</c:v>
                </c:pt>
                <c:pt idx="1199">
                  <c:v>-0.5841839999999956</c:v>
                </c:pt>
                <c:pt idx="1200">
                  <c:v>-0.58338199999999618</c:v>
                </c:pt>
                <c:pt idx="1201">
                  <c:v>-0.58327799999999619</c:v>
                </c:pt>
                <c:pt idx="1202">
                  <c:v>-0.58177200000000007</c:v>
                </c:pt>
                <c:pt idx="1203">
                  <c:v>-0.58071099999999676</c:v>
                </c:pt>
                <c:pt idx="1204">
                  <c:v>-0.58004000000000011</c:v>
                </c:pt>
                <c:pt idx="1205">
                  <c:v>-0.57977299999999998</c:v>
                </c:pt>
                <c:pt idx="1206">
                  <c:v>-0.57772400000000335</c:v>
                </c:pt>
                <c:pt idx="1207">
                  <c:v>-0.5728529999999995</c:v>
                </c:pt>
                <c:pt idx="1208">
                  <c:v>-0.57277800000000334</c:v>
                </c:pt>
                <c:pt idx="1209">
                  <c:v>-0.57154000000000005</c:v>
                </c:pt>
                <c:pt idx="1210">
                  <c:v>-0.56982100000000346</c:v>
                </c:pt>
                <c:pt idx="1211">
                  <c:v>-0.56923800000000002</c:v>
                </c:pt>
                <c:pt idx="1212">
                  <c:v>-0.56878499999999999</c:v>
                </c:pt>
                <c:pt idx="1213">
                  <c:v>-0.56758599999999959</c:v>
                </c:pt>
                <c:pt idx="1214">
                  <c:v>-0.55962100000000392</c:v>
                </c:pt>
                <c:pt idx="1215">
                  <c:v>-0.55811299999999653</c:v>
                </c:pt>
                <c:pt idx="1216">
                  <c:v>-0.55774699999999999</c:v>
                </c:pt>
                <c:pt idx="1217">
                  <c:v>-0.557414999999997</c:v>
                </c:pt>
                <c:pt idx="1218">
                  <c:v>-0.55553699999999606</c:v>
                </c:pt>
                <c:pt idx="1219">
                  <c:v>-0.55310000000000004</c:v>
                </c:pt>
                <c:pt idx="1220">
                  <c:v>-0.549705000000003</c:v>
                </c:pt>
                <c:pt idx="1221">
                  <c:v>-0.54633399999999666</c:v>
                </c:pt>
                <c:pt idx="1222">
                  <c:v>-0.54428500000000002</c:v>
                </c:pt>
                <c:pt idx="1223">
                  <c:v>-0.53751899999999653</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-0.49040200000000167</c:v>
                </c:pt>
                <c:pt idx="1241">
                  <c:v>-0.4891950000000001</c:v>
                </c:pt>
                <c:pt idx="1242">
                  <c:v>-0.48636700000000038</c:v>
                </c:pt>
                <c:pt idx="1243">
                  <c:v>-0.47881500000000032</c:v>
                </c:pt>
                <c:pt idx="1244">
                  <c:v>-0.47837000000000196</c:v>
                </c:pt>
                <c:pt idx="1245">
                  <c:v>-0.46889500000000001</c:v>
                </c:pt>
                <c:pt idx="1246">
                  <c:v>-0.46868800000000038</c:v>
                </c:pt>
                <c:pt idx="1247">
                  <c:v>-0.4658890000000015</c:v>
                </c:pt>
                <c:pt idx="1248">
                  <c:v>-0.46570900000000004</c:v>
                </c:pt>
                <c:pt idx="1249">
                  <c:v>-0.45675400000000005</c:v>
                </c:pt>
                <c:pt idx="1250">
                  <c:v>-0.45636500000000002</c:v>
                </c:pt>
                <c:pt idx="1251">
                  <c:v>-0.45447200000000032</c:v>
                </c:pt>
                <c:pt idx="1252">
                  <c:v>-0.45092200000000032</c:v>
                </c:pt>
                <c:pt idx="1253">
                  <c:v>-0.44480500000000006</c:v>
                </c:pt>
                <c:pt idx="1254">
                  <c:v>-0.44442900000000007</c:v>
                </c:pt>
                <c:pt idx="1255">
                  <c:v>-0.44305700000000009</c:v>
                </c:pt>
                <c:pt idx="1256">
                  <c:v>-0.43909500000000001</c:v>
                </c:pt>
                <c:pt idx="1257">
                  <c:v>-0.43689900000000031</c:v>
                </c:pt>
                <c:pt idx="1258">
                  <c:v>-0.4362990000000001</c:v>
                </c:pt>
                <c:pt idx="1259">
                  <c:v>-0.43187700000000168</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-0.38333000000000167</c:v>
                </c:pt>
                <c:pt idx="1270">
                  <c:v>-0.38297700000000168</c:v>
                </c:pt>
                <c:pt idx="1271">
                  <c:v>-0.38131700000000196</c:v>
                </c:pt>
                <c:pt idx="1272">
                  <c:v>-0.37937800000000277</c:v>
                </c:pt>
                <c:pt idx="1273">
                  <c:v>-0.3783300000000015</c:v>
                </c:pt>
                <c:pt idx="1274">
                  <c:v>-0.3757930000000001</c:v>
                </c:pt>
                <c:pt idx="1275">
                  <c:v>-0.37317600000000167</c:v>
                </c:pt>
                <c:pt idx="1276">
                  <c:v>-0.37121300000000002</c:v>
                </c:pt>
                <c:pt idx="1277">
                  <c:v>-0.3689500000000015</c:v>
                </c:pt>
                <c:pt idx="1278">
                  <c:v>-0.36736800000000225</c:v>
                </c:pt>
                <c:pt idx="1279">
                  <c:v>-0.36723</c:v>
                </c:pt>
                <c:pt idx="1280">
                  <c:v>-0.3652880000000015</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-0.34331700000000037</c:v>
                </c:pt>
                <c:pt idx="1289">
                  <c:v>-0.34237300000000037</c:v>
                </c:pt>
                <c:pt idx="1290">
                  <c:v>-0.33786100000000197</c:v>
                </c:pt>
                <c:pt idx="1291">
                  <c:v>-0.33712400000000226</c:v>
                </c:pt>
                <c:pt idx="1292">
                  <c:v>-0.3313840000000034</c:v>
                </c:pt>
                <c:pt idx="1293">
                  <c:v>-0.33096400000000226</c:v>
                </c:pt>
                <c:pt idx="1294">
                  <c:v>-0.3283490000000015</c:v>
                </c:pt>
                <c:pt idx="1295">
                  <c:v>-0.32774200000000031</c:v>
                </c:pt>
                <c:pt idx="1296">
                  <c:v>-0.32749600000000167</c:v>
                </c:pt>
                <c:pt idx="1297">
                  <c:v>-0.327295</c:v>
                </c:pt>
                <c:pt idx="1298">
                  <c:v>-0.32600500000000032</c:v>
                </c:pt>
                <c:pt idx="1299">
                  <c:v>-0.32437500000000197</c:v>
                </c:pt>
                <c:pt idx="1300">
                  <c:v>-0.32346600000000225</c:v>
                </c:pt>
                <c:pt idx="1301">
                  <c:v>-0.31966300000000031</c:v>
                </c:pt>
                <c:pt idx="1302">
                  <c:v>-0.31879200000000002</c:v>
                </c:pt>
                <c:pt idx="1303">
                  <c:v>-0.31461100000000031</c:v>
                </c:pt>
                <c:pt idx="1304">
                  <c:v>-0.30984200000000167</c:v>
                </c:pt>
                <c:pt idx="1305">
                  <c:v>-0.30976100000000001</c:v>
                </c:pt>
                <c:pt idx="1306">
                  <c:v>-0.30717300000000008</c:v>
                </c:pt>
                <c:pt idx="1307">
                  <c:v>-0.305091</c:v>
                </c:pt>
                <c:pt idx="1308">
                  <c:v>-0.30450100000000002</c:v>
                </c:pt>
                <c:pt idx="1309">
                  <c:v>-0.30290200000000167</c:v>
                </c:pt>
                <c:pt idx="1310">
                  <c:v>-0.30167200000000038</c:v>
                </c:pt>
                <c:pt idx="1311">
                  <c:v>-0.29680500000000032</c:v>
                </c:pt>
                <c:pt idx="1312">
                  <c:v>-0.29479300000000003</c:v>
                </c:pt>
                <c:pt idx="1313">
                  <c:v>-0.29313500000000003</c:v>
                </c:pt>
                <c:pt idx="1314">
                  <c:v>-0.29269600000000001</c:v>
                </c:pt>
                <c:pt idx="1315">
                  <c:v>-0.29197400000000168</c:v>
                </c:pt>
                <c:pt idx="1316">
                  <c:v>-0.29139800000000032</c:v>
                </c:pt>
                <c:pt idx="1317">
                  <c:v>-0.29130000000000161</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-0.24092700000000081</c:v>
                </c:pt>
                <c:pt idx="1330">
                  <c:v>-0.24021100000000092</c:v>
                </c:pt>
                <c:pt idx="1331">
                  <c:v>-0.2326</c:v>
                </c:pt>
                <c:pt idx="1332">
                  <c:v>-0.23239899999999999</c:v>
                </c:pt>
                <c:pt idx="1333">
                  <c:v>-0.22841300000000092</c:v>
                </c:pt>
                <c:pt idx="1334">
                  <c:v>-0.22416800000000003</c:v>
                </c:pt>
                <c:pt idx="1335">
                  <c:v>-0.22338200000000002</c:v>
                </c:pt>
                <c:pt idx="1336">
                  <c:v>-0.21613399999999999</c:v>
                </c:pt>
                <c:pt idx="1337">
                  <c:v>-0.21074600000000124</c:v>
                </c:pt>
                <c:pt idx="1338">
                  <c:v>-0.21027000000000001</c:v>
                </c:pt>
                <c:pt idx="1339">
                  <c:v>-0.208675</c:v>
                </c:pt>
                <c:pt idx="1340">
                  <c:v>-0.20286100000000001</c:v>
                </c:pt>
                <c:pt idx="1341">
                  <c:v>-0.19415000000000002</c:v>
                </c:pt>
                <c:pt idx="1342">
                  <c:v>-0.19048900000000005</c:v>
                </c:pt>
                <c:pt idx="1343">
                  <c:v>-0.18608000000000041</c:v>
                </c:pt>
                <c:pt idx="1344">
                  <c:v>-0.18264100000000041</c:v>
                </c:pt>
                <c:pt idx="1345">
                  <c:v>-0.17851300000000092</c:v>
                </c:pt>
                <c:pt idx="1346">
                  <c:v>-0.17664400000000041</c:v>
                </c:pt>
                <c:pt idx="1347">
                  <c:v>-0.17454100000000081</c:v>
                </c:pt>
                <c:pt idx="1348">
                  <c:v>-0.17352500000000001</c:v>
                </c:pt>
                <c:pt idx="1349">
                  <c:v>-0.17338700000000001</c:v>
                </c:pt>
                <c:pt idx="1350">
                  <c:v>-0.16143600000000044</c:v>
                </c:pt>
                <c:pt idx="1351">
                  <c:v>-0.16031600000000001</c:v>
                </c:pt>
                <c:pt idx="1352">
                  <c:v>-0.14855599999999999</c:v>
                </c:pt>
                <c:pt idx="1353">
                  <c:v>-0.14690100000000081</c:v>
                </c:pt>
                <c:pt idx="1354">
                  <c:v>-0.142677</c:v>
                </c:pt>
                <c:pt idx="1355">
                  <c:v>-0.13175999999999999</c:v>
                </c:pt>
                <c:pt idx="1356">
                  <c:v>-0.13139200000000001</c:v>
                </c:pt>
                <c:pt idx="1357">
                  <c:v>-0.11667900000000002</c:v>
                </c:pt>
                <c:pt idx="1358">
                  <c:v>-0.11638999999999947</c:v>
                </c:pt>
                <c:pt idx="1359">
                  <c:v>-0.11613900000000003</c:v>
                </c:pt>
                <c:pt idx="1360">
                  <c:v>-0.11285500000000001</c:v>
                </c:pt>
                <c:pt idx="1361">
                  <c:v>-0.10711900000000002</c:v>
                </c:pt>
                <c:pt idx="1362">
                  <c:v>-0.105977</c:v>
                </c:pt>
                <c:pt idx="1363">
                  <c:v>-9.5240000000000005E-2</c:v>
                </c:pt>
                <c:pt idx="1364">
                  <c:v>-9.4965000000000591E-2</c:v>
                </c:pt>
                <c:pt idx="1365">
                  <c:v>-9.3855000000000882E-2</c:v>
                </c:pt>
                <c:pt idx="1366">
                  <c:v>-9.0888000000000024E-2</c:v>
                </c:pt>
                <c:pt idx="1367">
                  <c:v>-8.8820000000000662E-2</c:v>
                </c:pt>
                <c:pt idx="1368">
                  <c:v>-7.9607000000000067E-2</c:v>
                </c:pt>
                <c:pt idx="1369">
                  <c:v>-7.6113000000000028E-2</c:v>
                </c:pt>
                <c:pt idx="1370">
                  <c:v>-7.3762000000000022E-2</c:v>
                </c:pt>
                <c:pt idx="1371">
                  <c:v>-6.5991000000000022E-2</c:v>
                </c:pt>
                <c:pt idx="1372">
                  <c:v>-6.592400000000001E-2</c:v>
                </c:pt>
                <c:pt idx="1373">
                  <c:v>-5.7426000000000019E-2</c:v>
                </c:pt>
                <c:pt idx="1374">
                  <c:v>-5.6957000000000008E-2</c:v>
                </c:pt>
                <c:pt idx="1375">
                  <c:v>-5.4646000000000021E-2</c:v>
                </c:pt>
                <c:pt idx="1376">
                  <c:v>-5.3679999999999985E-2</c:v>
                </c:pt>
                <c:pt idx="1377">
                  <c:v>-5.1015000000000019E-2</c:v>
                </c:pt>
                <c:pt idx="1378">
                  <c:v>-3.9215000000000055E-2</c:v>
                </c:pt>
                <c:pt idx="1379">
                  <c:v>-3.4314000000000004E-2</c:v>
                </c:pt>
                <c:pt idx="1380">
                  <c:v>-3.0840000000000058E-2</c:v>
                </c:pt>
                <c:pt idx="1381">
                  <c:v>-2.2170000000000002E-2</c:v>
                </c:pt>
                <c:pt idx="1382">
                  <c:v>-1.8215000000000002E-2</c:v>
                </c:pt>
                <c:pt idx="1383">
                  <c:v>-1.5278999999999996E-2</c:v>
                </c:pt>
                <c:pt idx="1384">
                  <c:v>-9.4210000000000023E-3</c:v>
                </c:pt>
                <c:pt idx="1385">
                  <c:v>-8.4790000000000264E-3</c:v>
                </c:pt>
                <c:pt idx="1386">
                  <c:v>-5.3790000000000374E-3</c:v>
                </c:pt>
                <c:pt idx="1387">
                  <c:v>2.4800000000000056E-3</c:v>
                </c:pt>
                <c:pt idx="1388">
                  <c:v>3.9350000000000001E-3</c:v>
                </c:pt>
                <c:pt idx="1389">
                  <c:v>1.3698999999999998E-2</c:v>
                </c:pt>
                <c:pt idx="1390">
                  <c:v>1.6293999999999999E-2</c:v>
                </c:pt>
                <c:pt idx="1391">
                  <c:v>2.153900000000001E-2</c:v>
                </c:pt>
                <c:pt idx="1392">
                  <c:v>3.3101999999999999E-2</c:v>
                </c:pt>
                <c:pt idx="1393">
                  <c:v>3.9009000000000016E-2</c:v>
                </c:pt>
                <c:pt idx="1394">
                  <c:v>4.1236000000000002E-2</c:v>
                </c:pt>
                <c:pt idx="1395">
                  <c:v>5.3329000000000008E-2</c:v>
                </c:pt>
                <c:pt idx="1396">
                  <c:v>5.6899000000000019E-2</c:v>
                </c:pt>
                <c:pt idx="1397">
                  <c:v>5.7184000000000026E-2</c:v>
                </c:pt>
                <c:pt idx="1398">
                  <c:v>5.9844000000000036E-2</c:v>
                </c:pt>
                <c:pt idx="1399">
                  <c:v>6.1715000000000027E-2</c:v>
                </c:pt>
                <c:pt idx="1400">
                  <c:v>7.464800000000002E-2</c:v>
                </c:pt>
                <c:pt idx="1401">
                  <c:v>7.8330000000000025E-2</c:v>
                </c:pt>
                <c:pt idx="1402">
                  <c:v>8.9178000000000049E-2</c:v>
                </c:pt>
                <c:pt idx="1403">
                  <c:v>8.9411000000000018E-2</c:v>
                </c:pt>
                <c:pt idx="1404">
                  <c:v>9.7225000000000034E-2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0.15248000000000089</c:v>
                </c:pt>
                <c:pt idx="1415">
                  <c:v>0.15846800000000141</c:v>
                </c:pt>
                <c:pt idx="1416">
                  <c:v>0.16281000000000004</c:v>
                </c:pt>
                <c:pt idx="1417">
                  <c:v>0.16546100000000044</c:v>
                </c:pt>
                <c:pt idx="1418">
                  <c:v>0.17922800000000041</c:v>
                </c:pt>
                <c:pt idx="1419">
                  <c:v>0.18673200000000093</c:v>
                </c:pt>
                <c:pt idx="1420">
                  <c:v>0.21746600000000124</c:v>
                </c:pt>
                <c:pt idx="1421">
                  <c:v>0.22497500000000004</c:v>
                </c:pt>
                <c:pt idx="1422">
                  <c:v>0.23091500000000093</c:v>
                </c:pt>
                <c:pt idx="1423">
                  <c:v>0.23197100000000001</c:v>
                </c:pt>
                <c:pt idx="1424">
                  <c:v>0.24049400000000104</c:v>
                </c:pt>
                <c:pt idx="1425">
                  <c:v>0.26002900000000001</c:v>
                </c:pt>
                <c:pt idx="1426">
                  <c:v>0.26294800000000002</c:v>
                </c:pt>
                <c:pt idx="1427">
                  <c:v>0.263546</c:v>
                </c:pt>
                <c:pt idx="1428">
                  <c:v>0.26832200000000167</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0.33042000000000277</c:v>
                </c:pt>
                <c:pt idx="1440">
                  <c:v>0.34463600000000005</c:v>
                </c:pt>
                <c:pt idx="1441">
                  <c:v>0.3543520000000015</c:v>
                </c:pt>
                <c:pt idx="1442">
                  <c:v>0.36228500000000002</c:v>
                </c:pt>
                <c:pt idx="1443">
                  <c:v>0.36635000000000167</c:v>
                </c:pt>
                <c:pt idx="1444">
                  <c:v>0.36871100000000001</c:v>
                </c:pt>
                <c:pt idx="1445">
                  <c:v>0.37027300000000002</c:v>
                </c:pt>
                <c:pt idx="1446">
                  <c:v>0.37462500000000032</c:v>
                </c:pt>
                <c:pt idx="1447">
                  <c:v>0.37474400000000002</c:v>
                </c:pt>
                <c:pt idx="1448">
                  <c:v>0.38114300000000001</c:v>
                </c:pt>
                <c:pt idx="1449">
                  <c:v>0.38210200000000138</c:v>
                </c:pt>
                <c:pt idx="1450">
                  <c:v>0.39242400000000277</c:v>
                </c:pt>
                <c:pt idx="1451">
                  <c:v>0.41399800000000031</c:v>
                </c:pt>
                <c:pt idx="1452">
                  <c:v>0.41593400000000008</c:v>
                </c:pt>
                <c:pt idx="1453">
                  <c:v>0.41612600000000038</c:v>
                </c:pt>
                <c:pt idx="1454">
                  <c:v>0.43079300000000004</c:v>
                </c:pt>
                <c:pt idx="1455">
                  <c:v>0.4350580000000015</c:v>
                </c:pt>
                <c:pt idx="1456">
                  <c:v>0.43927900000000031</c:v>
                </c:pt>
                <c:pt idx="1457">
                  <c:v>0.4399980000000015</c:v>
                </c:pt>
                <c:pt idx="1458">
                  <c:v>0.46742100000000031</c:v>
                </c:pt>
                <c:pt idx="1459">
                  <c:v>0.48256100000000002</c:v>
                </c:pt>
                <c:pt idx="1460">
                  <c:v>0.48515900000000001</c:v>
                </c:pt>
                <c:pt idx="1461">
                  <c:v>0.48940200000000161</c:v>
                </c:pt>
                <c:pt idx="1462">
                  <c:v>0.50805100000000003</c:v>
                </c:pt>
                <c:pt idx="1463">
                  <c:v>0.514535999999997</c:v>
                </c:pt>
                <c:pt idx="1464">
                  <c:v>0.52081699999999653</c:v>
                </c:pt>
                <c:pt idx="1465">
                  <c:v>0.54255299999999607</c:v>
                </c:pt>
                <c:pt idx="1466">
                  <c:v>0.54927099999999951</c:v>
                </c:pt>
                <c:pt idx="1467">
                  <c:v>0.56133999999999951</c:v>
                </c:pt>
                <c:pt idx="1468">
                  <c:v>0.56223800000000002</c:v>
                </c:pt>
                <c:pt idx="1469">
                  <c:v>0.57722200000000001</c:v>
                </c:pt>
                <c:pt idx="1470">
                  <c:v>0.59699100000000027</c:v>
                </c:pt>
                <c:pt idx="1471">
                  <c:v>0.59981699999999571</c:v>
                </c:pt>
                <c:pt idx="1472">
                  <c:v>0.61009000000000335</c:v>
                </c:pt>
                <c:pt idx="1473">
                  <c:v>0.61351299999999664</c:v>
                </c:pt>
                <c:pt idx="1474">
                  <c:v>0.61969200000000335</c:v>
                </c:pt>
                <c:pt idx="1475">
                  <c:v>0.62134000000000333</c:v>
                </c:pt>
                <c:pt idx="1476">
                  <c:v>0.62864000000000531</c:v>
                </c:pt>
                <c:pt idx="1477">
                  <c:v>0.631992000000003</c:v>
                </c:pt>
                <c:pt idx="1478">
                  <c:v>0.6547240000000053</c:v>
                </c:pt>
                <c:pt idx="1479">
                  <c:v>0.6626350000000053</c:v>
                </c:pt>
                <c:pt idx="1480">
                  <c:v>0.67216500000000334</c:v>
                </c:pt>
                <c:pt idx="1481">
                  <c:v>0.67766200000000065</c:v>
                </c:pt>
                <c:pt idx="1482">
                  <c:v>0.68096600000000007</c:v>
                </c:pt>
                <c:pt idx="1483">
                  <c:v>0.69936000000000009</c:v>
                </c:pt>
                <c:pt idx="1484">
                  <c:v>0.70868600000000004</c:v>
                </c:pt>
                <c:pt idx="1485">
                  <c:v>0.71806999999999999</c:v>
                </c:pt>
                <c:pt idx="1486">
                  <c:v>0.71994800000000392</c:v>
                </c:pt>
                <c:pt idx="1487">
                  <c:v>0.721966</c:v>
                </c:pt>
                <c:pt idx="1488">
                  <c:v>0.74862400000000451</c:v>
                </c:pt>
                <c:pt idx="1489">
                  <c:v>0.76434000000000335</c:v>
                </c:pt>
                <c:pt idx="1490">
                  <c:v>0.76535100000000333</c:v>
                </c:pt>
                <c:pt idx="1491">
                  <c:v>0.77555099999999988</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0.83970800000000334</c:v>
                </c:pt>
                <c:pt idx="1502">
                  <c:v>0.84249600000000002</c:v>
                </c:pt>
                <c:pt idx="1503">
                  <c:v>0.85110000000000063</c:v>
                </c:pt>
                <c:pt idx="1504">
                  <c:v>0.85213000000000005</c:v>
                </c:pt>
                <c:pt idx="1505">
                  <c:v>0.85220200000000002</c:v>
                </c:pt>
                <c:pt idx="1506">
                  <c:v>0.85392500000000393</c:v>
                </c:pt>
                <c:pt idx="1507">
                  <c:v>0.86290900000000392</c:v>
                </c:pt>
                <c:pt idx="1508">
                  <c:v>0.87692400000000392</c:v>
                </c:pt>
                <c:pt idx="1509">
                  <c:v>0.87889700000000393</c:v>
                </c:pt>
                <c:pt idx="1510">
                  <c:v>0.87969600000000392</c:v>
                </c:pt>
                <c:pt idx="1511">
                  <c:v>0.88136099999999618</c:v>
                </c:pt>
                <c:pt idx="1512">
                  <c:v>0.89433699999999572</c:v>
                </c:pt>
                <c:pt idx="1513">
                  <c:v>0.89597900000000019</c:v>
                </c:pt>
                <c:pt idx="1514">
                  <c:v>0.8964729999999963</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1.0015799999999933</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data_Mexico!$D$2:$D$1600</c:f>
              <c:numCache>
                <c:formatCode>General</c:formatCode>
                <c:ptCount val="1599"/>
                <c:pt idx="233">
                  <c:v>369.10160000000002</c:v>
                </c:pt>
                <c:pt idx="244">
                  <c:v>420.59410000000003</c:v>
                </c:pt>
                <c:pt idx="311">
                  <c:v>392.39240000000001</c:v>
                </c:pt>
                <c:pt idx="327">
                  <c:v>421.29719999999787</c:v>
                </c:pt>
                <c:pt idx="335">
                  <c:v>406.68720000000002</c:v>
                </c:pt>
                <c:pt idx="350">
                  <c:v>426.0247</c:v>
                </c:pt>
                <c:pt idx="369">
                  <c:v>359.64210000000008</c:v>
                </c:pt>
                <c:pt idx="491">
                  <c:v>413.43299999999869</c:v>
                </c:pt>
                <c:pt idx="506">
                  <c:v>492.48540000000003</c:v>
                </c:pt>
                <c:pt idx="521">
                  <c:v>394.7792</c:v>
                </c:pt>
                <c:pt idx="533">
                  <c:v>392.92959999999869</c:v>
                </c:pt>
                <c:pt idx="544">
                  <c:v>382.15470000000175</c:v>
                </c:pt>
                <c:pt idx="549">
                  <c:v>406.02809999999869</c:v>
                </c:pt>
                <c:pt idx="638">
                  <c:v>312.30689999999993</c:v>
                </c:pt>
                <c:pt idx="670">
                  <c:v>361.69299999999993</c:v>
                </c:pt>
                <c:pt idx="690">
                  <c:v>450.29289999999969</c:v>
                </c:pt>
                <c:pt idx="701">
                  <c:v>338.03539999999805</c:v>
                </c:pt>
                <c:pt idx="742">
                  <c:v>443.46839999999776</c:v>
                </c:pt>
                <c:pt idx="796">
                  <c:v>368.2054</c:v>
                </c:pt>
                <c:pt idx="801">
                  <c:v>471.70659999999799</c:v>
                </c:pt>
                <c:pt idx="810">
                  <c:v>443.34769999999997</c:v>
                </c:pt>
                <c:pt idx="818">
                  <c:v>385.46440000000001</c:v>
                </c:pt>
                <c:pt idx="826">
                  <c:v>430.10059999999999</c:v>
                </c:pt>
                <c:pt idx="854">
                  <c:v>417.43060000000003</c:v>
                </c:pt>
                <c:pt idx="858">
                  <c:v>418.55160000000001</c:v>
                </c:pt>
                <c:pt idx="873">
                  <c:v>465.29849999999863</c:v>
                </c:pt>
                <c:pt idx="891">
                  <c:v>450.99869999999817</c:v>
                </c:pt>
                <c:pt idx="907">
                  <c:v>442.38119999999793</c:v>
                </c:pt>
                <c:pt idx="945">
                  <c:v>461.21039999999869</c:v>
                </c:pt>
                <c:pt idx="993">
                  <c:v>408.08339999999811</c:v>
                </c:pt>
                <c:pt idx="1000">
                  <c:v>459.60050000000001</c:v>
                </c:pt>
                <c:pt idx="1008">
                  <c:v>438.42639999999705</c:v>
                </c:pt>
                <c:pt idx="1026">
                  <c:v>441.3</c:v>
                </c:pt>
                <c:pt idx="1031">
                  <c:v>433.88599999999963</c:v>
                </c:pt>
                <c:pt idx="1033">
                  <c:v>434.1395</c:v>
                </c:pt>
                <c:pt idx="1037">
                  <c:v>440.37700000000001</c:v>
                </c:pt>
                <c:pt idx="1038">
                  <c:v>446.34649999999999</c:v>
                </c:pt>
                <c:pt idx="1052">
                  <c:v>396.98999999999899</c:v>
                </c:pt>
                <c:pt idx="1079">
                  <c:v>491.76179999999869</c:v>
                </c:pt>
                <c:pt idx="1080">
                  <c:v>455.01</c:v>
                </c:pt>
                <c:pt idx="1090">
                  <c:v>405.56060000000002</c:v>
                </c:pt>
                <c:pt idx="1098">
                  <c:v>472.85939999999999</c:v>
                </c:pt>
                <c:pt idx="1101">
                  <c:v>436.68680000000001</c:v>
                </c:pt>
                <c:pt idx="1122">
                  <c:v>435.8673</c:v>
                </c:pt>
                <c:pt idx="1124">
                  <c:v>441.03199999999805</c:v>
                </c:pt>
                <c:pt idx="1152">
                  <c:v>446.69009999999969</c:v>
                </c:pt>
                <c:pt idx="1161">
                  <c:v>397.23039999999787</c:v>
                </c:pt>
                <c:pt idx="1179">
                  <c:v>416.2365999999974</c:v>
                </c:pt>
                <c:pt idx="1180">
                  <c:v>454.5052</c:v>
                </c:pt>
                <c:pt idx="1211">
                  <c:v>455.1343</c:v>
                </c:pt>
                <c:pt idx="1215">
                  <c:v>393.44220000000001</c:v>
                </c:pt>
                <c:pt idx="1219">
                  <c:v>438.43299999999869</c:v>
                </c:pt>
                <c:pt idx="1228">
                  <c:v>449.65210000000002</c:v>
                </c:pt>
                <c:pt idx="1232">
                  <c:v>472.2491</c:v>
                </c:pt>
                <c:pt idx="1233">
                  <c:v>377.74450000000002</c:v>
                </c:pt>
                <c:pt idx="1234">
                  <c:v>432.60090000000002</c:v>
                </c:pt>
                <c:pt idx="1235">
                  <c:v>416.36259999999999</c:v>
                </c:pt>
                <c:pt idx="1239">
                  <c:v>444.0222</c:v>
                </c:pt>
                <c:pt idx="1256">
                  <c:v>406.94029999999964</c:v>
                </c:pt>
                <c:pt idx="1257">
                  <c:v>397.49719999999763</c:v>
                </c:pt>
                <c:pt idx="1261">
                  <c:v>343.87829999999963</c:v>
                </c:pt>
                <c:pt idx="1264">
                  <c:v>417.61970000000002</c:v>
                </c:pt>
                <c:pt idx="1275">
                  <c:v>405.32599999999923</c:v>
                </c:pt>
                <c:pt idx="1276">
                  <c:v>449.00259999999969</c:v>
                </c:pt>
                <c:pt idx="1290">
                  <c:v>448.90389999999923</c:v>
                </c:pt>
                <c:pt idx="1293">
                  <c:v>416.99809999999775</c:v>
                </c:pt>
                <c:pt idx="1306">
                  <c:v>465.37809999999899</c:v>
                </c:pt>
                <c:pt idx="1308">
                  <c:v>476.79809999999793</c:v>
                </c:pt>
                <c:pt idx="1314">
                  <c:v>439.702</c:v>
                </c:pt>
                <c:pt idx="1317">
                  <c:v>456.27929999999969</c:v>
                </c:pt>
                <c:pt idx="1326">
                  <c:v>400.81470000000002</c:v>
                </c:pt>
                <c:pt idx="1327">
                  <c:v>367.88139999999817</c:v>
                </c:pt>
                <c:pt idx="1330">
                  <c:v>448.96119999999758</c:v>
                </c:pt>
                <c:pt idx="1332">
                  <c:v>447.10520000000002</c:v>
                </c:pt>
                <c:pt idx="1352">
                  <c:v>438.51319999999811</c:v>
                </c:pt>
                <c:pt idx="1353">
                  <c:v>471.16940000000176</c:v>
                </c:pt>
                <c:pt idx="1360">
                  <c:v>412.08829999999864</c:v>
                </c:pt>
                <c:pt idx="1371">
                  <c:v>457.77379999999869</c:v>
                </c:pt>
                <c:pt idx="1373">
                  <c:v>503.38900000000001</c:v>
                </c:pt>
                <c:pt idx="1376">
                  <c:v>459.88099999999969</c:v>
                </c:pt>
                <c:pt idx="1380">
                  <c:v>460.15550000000002</c:v>
                </c:pt>
                <c:pt idx="1384">
                  <c:v>413.7654</c:v>
                </c:pt>
                <c:pt idx="1390">
                  <c:v>490.86840000000001</c:v>
                </c:pt>
                <c:pt idx="1396">
                  <c:v>462.3587</c:v>
                </c:pt>
                <c:pt idx="1400">
                  <c:v>480.56229999999999</c:v>
                </c:pt>
                <c:pt idx="1404">
                  <c:v>494.11020000000002</c:v>
                </c:pt>
                <c:pt idx="1405">
                  <c:v>458.12099999999964</c:v>
                </c:pt>
                <c:pt idx="1406">
                  <c:v>476.5172</c:v>
                </c:pt>
                <c:pt idx="1407">
                  <c:v>426.07669999999899</c:v>
                </c:pt>
                <c:pt idx="1409">
                  <c:v>458.33109999999863</c:v>
                </c:pt>
                <c:pt idx="1410">
                  <c:v>416.20329999999899</c:v>
                </c:pt>
                <c:pt idx="1412">
                  <c:v>478.08390000000003</c:v>
                </c:pt>
                <c:pt idx="1413">
                  <c:v>468.42229999999893</c:v>
                </c:pt>
                <c:pt idx="1414">
                  <c:v>406.34960000000211</c:v>
                </c:pt>
                <c:pt idx="1416">
                  <c:v>451.25720000000001</c:v>
                </c:pt>
                <c:pt idx="1418">
                  <c:v>482.88279999999969</c:v>
                </c:pt>
                <c:pt idx="1420">
                  <c:v>509.47349999999869</c:v>
                </c:pt>
                <c:pt idx="1421">
                  <c:v>449.64240000000211</c:v>
                </c:pt>
                <c:pt idx="1424">
                  <c:v>451.12029999999999</c:v>
                </c:pt>
                <c:pt idx="1425">
                  <c:v>442.35570000000001</c:v>
                </c:pt>
                <c:pt idx="1426">
                  <c:v>498.12880000000001</c:v>
                </c:pt>
                <c:pt idx="1428">
                  <c:v>437.56330000000003</c:v>
                </c:pt>
                <c:pt idx="1429">
                  <c:v>479.94450000000001</c:v>
                </c:pt>
                <c:pt idx="1430">
                  <c:v>510.41629999999793</c:v>
                </c:pt>
                <c:pt idx="1431">
                  <c:v>478.80399999999969</c:v>
                </c:pt>
                <c:pt idx="1433">
                  <c:v>493.65640000000002</c:v>
                </c:pt>
                <c:pt idx="1434">
                  <c:v>483.71379999999863</c:v>
                </c:pt>
                <c:pt idx="1436">
                  <c:v>455.09949999999969</c:v>
                </c:pt>
                <c:pt idx="1438">
                  <c:v>454.62860000000001</c:v>
                </c:pt>
                <c:pt idx="1439">
                  <c:v>486.55430000000001</c:v>
                </c:pt>
                <c:pt idx="1441">
                  <c:v>403.21889999999894</c:v>
                </c:pt>
                <c:pt idx="1442">
                  <c:v>406.66390000000001</c:v>
                </c:pt>
                <c:pt idx="1443">
                  <c:v>509.91549999999899</c:v>
                </c:pt>
                <c:pt idx="1444">
                  <c:v>421.99939999999799</c:v>
                </c:pt>
                <c:pt idx="1445">
                  <c:v>457.96119999999758</c:v>
                </c:pt>
                <c:pt idx="1446">
                  <c:v>458.57799999999969</c:v>
                </c:pt>
                <c:pt idx="1447">
                  <c:v>478.28729999999899</c:v>
                </c:pt>
                <c:pt idx="1448">
                  <c:v>510.68</c:v>
                </c:pt>
                <c:pt idx="1449">
                  <c:v>515.33799999999746</c:v>
                </c:pt>
                <c:pt idx="1450">
                  <c:v>479.33109999999863</c:v>
                </c:pt>
                <c:pt idx="1451">
                  <c:v>491.32049999999964</c:v>
                </c:pt>
                <c:pt idx="1452">
                  <c:v>483.3417</c:v>
                </c:pt>
                <c:pt idx="1455">
                  <c:v>479.46499999999969</c:v>
                </c:pt>
                <c:pt idx="1456">
                  <c:v>521.48159999999996</c:v>
                </c:pt>
                <c:pt idx="1457">
                  <c:v>367.78480000000002</c:v>
                </c:pt>
                <c:pt idx="1458">
                  <c:v>510.65159999999969</c:v>
                </c:pt>
                <c:pt idx="1460">
                  <c:v>477.45979999999969</c:v>
                </c:pt>
                <c:pt idx="1461">
                  <c:v>542.32839999999999</c:v>
                </c:pt>
                <c:pt idx="1462">
                  <c:v>416.27839999999787</c:v>
                </c:pt>
                <c:pt idx="1463">
                  <c:v>528.22199999999998</c:v>
                </c:pt>
                <c:pt idx="1464">
                  <c:v>523.18450000000053</c:v>
                </c:pt>
                <c:pt idx="1465">
                  <c:v>450.97669999999869</c:v>
                </c:pt>
                <c:pt idx="1466">
                  <c:v>448.6431</c:v>
                </c:pt>
                <c:pt idx="1467">
                  <c:v>493.15269999999998</c:v>
                </c:pt>
                <c:pt idx="1468">
                  <c:v>492.33909999999969</c:v>
                </c:pt>
                <c:pt idx="1469">
                  <c:v>488.45920000000001</c:v>
                </c:pt>
                <c:pt idx="1470">
                  <c:v>516.58280000000002</c:v>
                </c:pt>
                <c:pt idx="1471">
                  <c:v>514.05419999999947</c:v>
                </c:pt>
                <c:pt idx="1472">
                  <c:v>493.82589999999999</c:v>
                </c:pt>
                <c:pt idx="1473">
                  <c:v>422.30770000000001</c:v>
                </c:pt>
                <c:pt idx="1474">
                  <c:v>515.37400000000002</c:v>
                </c:pt>
                <c:pt idx="1475">
                  <c:v>500.36770000000001</c:v>
                </c:pt>
                <c:pt idx="1476">
                  <c:v>500.00659999999863</c:v>
                </c:pt>
                <c:pt idx="1477">
                  <c:v>519.58540000000005</c:v>
                </c:pt>
                <c:pt idx="1478">
                  <c:v>535.70510000000002</c:v>
                </c:pt>
                <c:pt idx="1479">
                  <c:v>450.82299999999969</c:v>
                </c:pt>
                <c:pt idx="1480">
                  <c:v>525.54880000000003</c:v>
                </c:pt>
                <c:pt idx="1481">
                  <c:v>469.71999999999969</c:v>
                </c:pt>
                <c:pt idx="1482">
                  <c:v>514.7251</c:v>
                </c:pt>
                <c:pt idx="1483">
                  <c:v>526.80989999999997</c:v>
                </c:pt>
                <c:pt idx="1484">
                  <c:v>513.48580000000004</c:v>
                </c:pt>
                <c:pt idx="1485">
                  <c:v>421.43599999999793</c:v>
                </c:pt>
                <c:pt idx="1486">
                  <c:v>501.01569999999964</c:v>
                </c:pt>
                <c:pt idx="1487">
                  <c:v>499.95189999999963</c:v>
                </c:pt>
                <c:pt idx="1488">
                  <c:v>537.62139999999999</c:v>
                </c:pt>
                <c:pt idx="1489">
                  <c:v>452.53059999999869</c:v>
                </c:pt>
                <c:pt idx="1490">
                  <c:v>569.22059999999999</c:v>
                </c:pt>
                <c:pt idx="1491">
                  <c:v>456.58019999999863</c:v>
                </c:pt>
                <c:pt idx="1492">
                  <c:v>542.22659999999996</c:v>
                </c:pt>
                <c:pt idx="1493">
                  <c:v>533.07890000000054</c:v>
                </c:pt>
                <c:pt idx="1495">
                  <c:v>433.71499999999969</c:v>
                </c:pt>
                <c:pt idx="1496">
                  <c:v>497.06670000000003</c:v>
                </c:pt>
                <c:pt idx="1497">
                  <c:v>485.22269999999969</c:v>
                </c:pt>
                <c:pt idx="1498">
                  <c:v>496.57060000000001</c:v>
                </c:pt>
                <c:pt idx="1499">
                  <c:v>533.56389999999999</c:v>
                </c:pt>
                <c:pt idx="1500">
                  <c:v>545.1984000000034</c:v>
                </c:pt>
                <c:pt idx="1501">
                  <c:v>533.45870000000002</c:v>
                </c:pt>
                <c:pt idx="1502">
                  <c:v>535.94349999999997</c:v>
                </c:pt>
                <c:pt idx="1503">
                  <c:v>525.07180000000005</c:v>
                </c:pt>
                <c:pt idx="1504">
                  <c:v>533.80799999999749</c:v>
                </c:pt>
                <c:pt idx="1505">
                  <c:v>517.75259999999946</c:v>
                </c:pt>
                <c:pt idx="1506">
                  <c:v>490.72389999999899</c:v>
                </c:pt>
                <c:pt idx="1507">
                  <c:v>494.80149999999969</c:v>
                </c:pt>
                <c:pt idx="1508">
                  <c:v>486.48099999999869</c:v>
                </c:pt>
                <c:pt idx="1509">
                  <c:v>525.55649999999946</c:v>
                </c:pt>
                <c:pt idx="1510">
                  <c:v>522.85879999999997</c:v>
                </c:pt>
                <c:pt idx="1511">
                  <c:v>545.92779999999948</c:v>
                </c:pt>
                <c:pt idx="1512">
                  <c:v>439.54410000000001</c:v>
                </c:pt>
                <c:pt idx="1513">
                  <c:v>413.8922</c:v>
                </c:pt>
                <c:pt idx="1514">
                  <c:v>562.15459999999996</c:v>
                </c:pt>
                <c:pt idx="1515">
                  <c:v>490.74020000000002</c:v>
                </c:pt>
                <c:pt idx="1516">
                  <c:v>462.79499999999899</c:v>
                </c:pt>
                <c:pt idx="1517">
                  <c:v>531.77229999999997</c:v>
                </c:pt>
                <c:pt idx="1518">
                  <c:v>533.64890000000003</c:v>
                </c:pt>
                <c:pt idx="1519">
                  <c:v>541.83929999999748</c:v>
                </c:pt>
                <c:pt idx="1520">
                  <c:v>535.47529999999949</c:v>
                </c:pt>
                <c:pt idx="1521">
                  <c:v>444.33460000000002</c:v>
                </c:pt>
                <c:pt idx="1522">
                  <c:v>510.91409999999894</c:v>
                </c:pt>
                <c:pt idx="1523">
                  <c:v>488.48579999999811</c:v>
                </c:pt>
                <c:pt idx="1524">
                  <c:v>527.97519999999997</c:v>
                </c:pt>
                <c:pt idx="1525">
                  <c:v>534.49869999999999</c:v>
                </c:pt>
                <c:pt idx="1526">
                  <c:v>408.28109999999805</c:v>
                </c:pt>
                <c:pt idx="1527">
                  <c:v>517.01400000000001</c:v>
                </c:pt>
                <c:pt idx="1528">
                  <c:v>521.64319999999998</c:v>
                </c:pt>
                <c:pt idx="1529">
                  <c:v>550.54489999999998</c:v>
                </c:pt>
                <c:pt idx="1530">
                  <c:v>421.9468</c:v>
                </c:pt>
                <c:pt idx="1531">
                  <c:v>492.37299999999999</c:v>
                </c:pt>
                <c:pt idx="1532">
                  <c:v>550.57280000000003</c:v>
                </c:pt>
                <c:pt idx="1533">
                  <c:v>424.34969999999998</c:v>
                </c:pt>
                <c:pt idx="1534">
                  <c:v>489.95229999999964</c:v>
                </c:pt>
              </c:numCache>
            </c:numRef>
          </c:yVal>
          <c:bubbleSize>
            <c:numRef>
              <c:f>data_Mexico!$J$2:$J$1600</c:f>
              <c:numCache>
                <c:formatCode>General</c:formatCode>
                <c:ptCount val="1599"/>
                <c:pt idx="0">
                  <c:v>5</c:v>
                </c:pt>
                <c:pt idx="1">
                  <c:v>21</c:v>
                </c:pt>
                <c:pt idx="2">
                  <c:v>33</c:v>
                </c:pt>
                <c:pt idx="3">
                  <c:v>49</c:v>
                </c:pt>
                <c:pt idx="4">
                  <c:v>32</c:v>
                </c:pt>
                <c:pt idx="6">
                  <c:v>7</c:v>
                </c:pt>
                <c:pt idx="7">
                  <c:v>29</c:v>
                </c:pt>
                <c:pt idx="8">
                  <c:v>19</c:v>
                </c:pt>
                <c:pt idx="9">
                  <c:v>59</c:v>
                </c:pt>
                <c:pt idx="10">
                  <c:v>24</c:v>
                </c:pt>
                <c:pt idx="11">
                  <c:v>58</c:v>
                </c:pt>
                <c:pt idx="12">
                  <c:v>45</c:v>
                </c:pt>
                <c:pt idx="13">
                  <c:v>22</c:v>
                </c:pt>
                <c:pt idx="14">
                  <c:v>21</c:v>
                </c:pt>
                <c:pt idx="15">
                  <c:v>86</c:v>
                </c:pt>
                <c:pt idx="16">
                  <c:v>43</c:v>
                </c:pt>
                <c:pt idx="18">
                  <c:v>15</c:v>
                </c:pt>
                <c:pt idx="19">
                  <c:v>104</c:v>
                </c:pt>
                <c:pt idx="20">
                  <c:v>24</c:v>
                </c:pt>
                <c:pt idx="21">
                  <c:v>26</c:v>
                </c:pt>
                <c:pt idx="22">
                  <c:v>30</c:v>
                </c:pt>
                <c:pt idx="23">
                  <c:v>16</c:v>
                </c:pt>
                <c:pt idx="25">
                  <c:v>23</c:v>
                </c:pt>
                <c:pt idx="26">
                  <c:v>60</c:v>
                </c:pt>
                <c:pt idx="27">
                  <c:v>82</c:v>
                </c:pt>
                <c:pt idx="28">
                  <c:v>89</c:v>
                </c:pt>
                <c:pt idx="29">
                  <c:v>240</c:v>
                </c:pt>
                <c:pt idx="30">
                  <c:v>16</c:v>
                </c:pt>
                <c:pt idx="31">
                  <c:v>32</c:v>
                </c:pt>
                <c:pt idx="32">
                  <c:v>28</c:v>
                </c:pt>
                <c:pt idx="33">
                  <c:v>28</c:v>
                </c:pt>
                <c:pt idx="34">
                  <c:v>24</c:v>
                </c:pt>
                <c:pt idx="35">
                  <c:v>111</c:v>
                </c:pt>
                <c:pt idx="36">
                  <c:v>125</c:v>
                </c:pt>
                <c:pt idx="37">
                  <c:v>144</c:v>
                </c:pt>
                <c:pt idx="38">
                  <c:v>445</c:v>
                </c:pt>
                <c:pt idx="39">
                  <c:v>113</c:v>
                </c:pt>
                <c:pt idx="41">
                  <c:v>530</c:v>
                </c:pt>
                <c:pt idx="42">
                  <c:v>396</c:v>
                </c:pt>
                <c:pt idx="43">
                  <c:v>469</c:v>
                </c:pt>
                <c:pt idx="44">
                  <c:v>32</c:v>
                </c:pt>
                <c:pt idx="45">
                  <c:v>23</c:v>
                </c:pt>
                <c:pt idx="46">
                  <c:v>50</c:v>
                </c:pt>
                <c:pt idx="47">
                  <c:v>64</c:v>
                </c:pt>
                <c:pt idx="48">
                  <c:v>472</c:v>
                </c:pt>
                <c:pt idx="49">
                  <c:v>45</c:v>
                </c:pt>
                <c:pt idx="50">
                  <c:v>116</c:v>
                </c:pt>
                <c:pt idx="51">
                  <c:v>82</c:v>
                </c:pt>
                <c:pt idx="52">
                  <c:v>104</c:v>
                </c:pt>
                <c:pt idx="53">
                  <c:v>85</c:v>
                </c:pt>
                <c:pt idx="54">
                  <c:v>107</c:v>
                </c:pt>
                <c:pt idx="55">
                  <c:v>64</c:v>
                </c:pt>
                <c:pt idx="56">
                  <c:v>13</c:v>
                </c:pt>
                <c:pt idx="57">
                  <c:v>128</c:v>
                </c:pt>
                <c:pt idx="58">
                  <c:v>21</c:v>
                </c:pt>
                <c:pt idx="59">
                  <c:v>47</c:v>
                </c:pt>
                <c:pt idx="60">
                  <c:v>45</c:v>
                </c:pt>
                <c:pt idx="61">
                  <c:v>213</c:v>
                </c:pt>
                <c:pt idx="62">
                  <c:v>460</c:v>
                </c:pt>
                <c:pt idx="63">
                  <c:v>38</c:v>
                </c:pt>
                <c:pt idx="64">
                  <c:v>12</c:v>
                </c:pt>
                <c:pt idx="65">
                  <c:v>75</c:v>
                </c:pt>
                <c:pt idx="66">
                  <c:v>41</c:v>
                </c:pt>
                <c:pt idx="67">
                  <c:v>5</c:v>
                </c:pt>
                <c:pt idx="68">
                  <c:v>96</c:v>
                </c:pt>
                <c:pt idx="69">
                  <c:v>85</c:v>
                </c:pt>
                <c:pt idx="70">
                  <c:v>109</c:v>
                </c:pt>
                <c:pt idx="71">
                  <c:v>57</c:v>
                </c:pt>
                <c:pt idx="72">
                  <c:v>91</c:v>
                </c:pt>
                <c:pt idx="73">
                  <c:v>57</c:v>
                </c:pt>
                <c:pt idx="74">
                  <c:v>78</c:v>
                </c:pt>
                <c:pt idx="75">
                  <c:v>23</c:v>
                </c:pt>
                <c:pt idx="76">
                  <c:v>6</c:v>
                </c:pt>
                <c:pt idx="77">
                  <c:v>51</c:v>
                </c:pt>
                <c:pt idx="78">
                  <c:v>155</c:v>
                </c:pt>
                <c:pt idx="79">
                  <c:v>106</c:v>
                </c:pt>
                <c:pt idx="80">
                  <c:v>63</c:v>
                </c:pt>
                <c:pt idx="81">
                  <c:v>53</c:v>
                </c:pt>
                <c:pt idx="82">
                  <c:v>24</c:v>
                </c:pt>
                <c:pt idx="83">
                  <c:v>550</c:v>
                </c:pt>
                <c:pt idx="84">
                  <c:v>354</c:v>
                </c:pt>
                <c:pt idx="85">
                  <c:v>37</c:v>
                </c:pt>
                <c:pt idx="86">
                  <c:v>51</c:v>
                </c:pt>
                <c:pt idx="87">
                  <c:v>37</c:v>
                </c:pt>
                <c:pt idx="88">
                  <c:v>208</c:v>
                </c:pt>
                <c:pt idx="89">
                  <c:v>120</c:v>
                </c:pt>
                <c:pt idx="90">
                  <c:v>95</c:v>
                </c:pt>
                <c:pt idx="91">
                  <c:v>112</c:v>
                </c:pt>
                <c:pt idx="92">
                  <c:v>57</c:v>
                </c:pt>
                <c:pt idx="93">
                  <c:v>99</c:v>
                </c:pt>
                <c:pt idx="94">
                  <c:v>378</c:v>
                </c:pt>
                <c:pt idx="95">
                  <c:v>445</c:v>
                </c:pt>
                <c:pt idx="96">
                  <c:v>65</c:v>
                </c:pt>
                <c:pt idx="97">
                  <c:v>211</c:v>
                </c:pt>
                <c:pt idx="98">
                  <c:v>346</c:v>
                </c:pt>
                <c:pt idx="99">
                  <c:v>69</c:v>
                </c:pt>
                <c:pt idx="100">
                  <c:v>11</c:v>
                </c:pt>
                <c:pt idx="101">
                  <c:v>278</c:v>
                </c:pt>
                <c:pt idx="102">
                  <c:v>254</c:v>
                </c:pt>
                <c:pt idx="103">
                  <c:v>15</c:v>
                </c:pt>
                <c:pt idx="104">
                  <c:v>38</c:v>
                </c:pt>
                <c:pt idx="105">
                  <c:v>91</c:v>
                </c:pt>
                <c:pt idx="106">
                  <c:v>59</c:v>
                </c:pt>
                <c:pt idx="107">
                  <c:v>148</c:v>
                </c:pt>
                <c:pt idx="108">
                  <c:v>61</c:v>
                </c:pt>
                <c:pt idx="109">
                  <c:v>49</c:v>
                </c:pt>
                <c:pt idx="110">
                  <c:v>23</c:v>
                </c:pt>
                <c:pt idx="111">
                  <c:v>476</c:v>
                </c:pt>
                <c:pt idx="112">
                  <c:v>2</c:v>
                </c:pt>
                <c:pt idx="113">
                  <c:v>94</c:v>
                </c:pt>
                <c:pt idx="114">
                  <c:v>140</c:v>
                </c:pt>
                <c:pt idx="115">
                  <c:v>93</c:v>
                </c:pt>
                <c:pt idx="116">
                  <c:v>146</c:v>
                </c:pt>
                <c:pt idx="117">
                  <c:v>224</c:v>
                </c:pt>
                <c:pt idx="118">
                  <c:v>57</c:v>
                </c:pt>
                <c:pt idx="119">
                  <c:v>208</c:v>
                </c:pt>
                <c:pt idx="120">
                  <c:v>60</c:v>
                </c:pt>
                <c:pt idx="121">
                  <c:v>280</c:v>
                </c:pt>
                <c:pt idx="123">
                  <c:v>45</c:v>
                </c:pt>
                <c:pt idx="124">
                  <c:v>398</c:v>
                </c:pt>
                <c:pt idx="125">
                  <c:v>36</c:v>
                </c:pt>
                <c:pt idx="126">
                  <c:v>20</c:v>
                </c:pt>
                <c:pt idx="127">
                  <c:v>243</c:v>
                </c:pt>
                <c:pt idx="128">
                  <c:v>202</c:v>
                </c:pt>
                <c:pt idx="129">
                  <c:v>130</c:v>
                </c:pt>
                <c:pt idx="130">
                  <c:v>134</c:v>
                </c:pt>
                <c:pt idx="131">
                  <c:v>29</c:v>
                </c:pt>
                <c:pt idx="132">
                  <c:v>85</c:v>
                </c:pt>
                <c:pt idx="133">
                  <c:v>29</c:v>
                </c:pt>
                <c:pt idx="134">
                  <c:v>190</c:v>
                </c:pt>
                <c:pt idx="135">
                  <c:v>56</c:v>
                </c:pt>
                <c:pt idx="136">
                  <c:v>118</c:v>
                </c:pt>
                <c:pt idx="137">
                  <c:v>64</c:v>
                </c:pt>
                <c:pt idx="138">
                  <c:v>52</c:v>
                </c:pt>
                <c:pt idx="139">
                  <c:v>567</c:v>
                </c:pt>
                <c:pt idx="140">
                  <c:v>143</c:v>
                </c:pt>
                <c:pt idx="141">
                  <c:v>113</c:v>
                </c:pt>
                <c:pt idx="142">
                  <c:v>231</c:v>
                </c:pt>
                <c:pt idx="143">
                  <c:v>19</c:v>
                </c:pt>
                <c:pt idx="144">
                  <c:v>27</c:v>
                </c:pt>
                <c:pt idx="145">
                  <c:v>27</c:v>
                </c:pt>
                <c:pt idx="146">
                  <c:v>78</c:v>
                </c:pt>
                <c:pt idx="147">
                  <c:v>409</c:v>
                </c:pt>
                <c:pt idx="148">
                  <c:v>29</c:v>
                </c:pt>
                <c:pt idx="149">
                  <c:v>157</c:v>
                </c:pt>
                <c:pt idx="150">
                  <c:v>59</c:v>
                </c:pt>
                <c:pt idx="151">
                  <c:v>820</c:v>
                </c:pt>
                <c:pt idx="152">
                  <c:v>158</c:v>
                </c:pt>
                <c:pt idx="153">
                  <c:v>198</c:v>
                </c:pt>
                <c:pt idx="154">
                  <c:v>47</c:v>
                </c:pt>
                <c:pt idx="155">
                  <c:v>178</c:v>
                </c:pt>
                <c:pt idx="156">
                  <c:v>312</c:v>
                </c:pt>
                <c:pt idx="157">
                  <c:v>122</c:v>
                </c:pt>
                <c:pt idx="158">
                  <c:v>319</c:v>
                </c:pt>
                <c:pt idx="159">
                  <c:v>242</c:v>
                </c:pt>
                <c:pt idx="160">
                  <c:v>114</c:v>
                </c:pt>
                <c:pt idx="161">
                  <c:v>30</c:v>
                </c:pt>
                <c:pt idx="162">
                  <c:v>63</c:v>
                </c:pt>
                <c:pt idx="163">
                  <c:v>91</c:v>
                </c:pt>
                <c:pt idx="164">
                  <c:v>293</c:v>
                </c:pt>
                <c:pt idx="165">
                  <c:v>78</c:v>
                </c:pt>
                <c:pt idx="166">
                  <c:v>385</c:v>
                </c:pt>
                <c:pt idx="167">
                  <c:v>54</c:v>
                </c:pt>
                <c:pt idx="168">
                  <c:v>153</c:v>
                </c:pt>
                <c:pt idx="169">
                  <c:v>745</c:v>
                </c:pt>
                <c:pt idx="170">
                  <c:v>87</c:v>
                </c:pt>
                <c:pt idx="171">
                  <c:v>757</c:v>
                </c:pt>
                <c:pt idx="172">
                  <c:v>193</c:v>
                </c:pt>
                <c:pt idx="173">
                  <c:v>362</c:v>
                </c:pt>
                <c:pt idx="174">
                  <c:v>46</c:v>
                </c:pt>
                <c:pt idx="175">
                  <c:v>175</c:v>
                </c:pt>
                <c:pt idx="176">
                  <c:v>83</c:v>
                </c:pt>
                <c:pt idx="177">
                  <c:v>857</c:v>
                </c:pt>
                <c:pt idx="178">
                  <c:v>112</c:v>
                </c:pt>
                <c:pt idx="179">
                  <c:v>123</c:v>
                </c:pt>
                <c:pt idx="180">
                  <c:v>91</c:v>
                </c:pt>
                <c:pt idx="181">
                  <c:v>482</c:v>
                </c:pt>
                <c:pt idx="182">
                  <c:v>247</c:v>
                </c:pt>
                <c:pt idx="183">
                  <c:v>182</c:v>
                </c:pt>
                <c:pt idx="184">
                  <c:v>54</c:v>
                </c:pt>
                <c:pt idx="185">
                  <c:v>404</c:v>
                </c:pt>
                <c:pt idx="187">
                  <c:v>80</c:v>
                </c:pt>
                <c:pt idx="188">
                  <c:v>72</c:v>
                </c:pt>
                <c:pt idx="189">
                  <c:v>576</c:v>
                </c:pt>
                <c:pt idx="190">
                  <c:v>59</c:v>
                </c:pt>
                <c:pt idx="191">
                  <c:v>35</c:v>
                </c:pt>
                <c:pt idx="192">
                  <c:v>194</c:v>
                </c:pt>
                <c:pt idx="193">
                  <c:v>55</c:v>
                </c:pt>
                <c:pt idx="194">
                  <c:v>297</c:v>
                </c:pt>
                <c:pt idx="195">
                  <c:v>33</c:v>
                </c:pt>
                <c:pt idx="196">
                  <c:v>456</c:v>
                </c:pt>
                <c:pt idx="197">
                  <c:v>20</c:v>
                </c:pt>
                <c:pt idx="198">
                  <c:v>31</c:v>
                </c:pt>
                <c:pt idx="199">
                  <c:v>148</c:v>
                </c:pt>
                <c:pt idx="200">
                  <c:v>122</c:v>
                </c:pt>
                <c:pt idx="201">
                  <c:v>126</c:v>
                </c:pt>
                <c:pt idx="202">
                  <c:v>120</c:v>
                </c:pt>
                <c:pt idx="203">
                  <c:v>25</c:v>
                </c:pt>
                <c:pt idx="204">
                  <c:v>63</c:v>
                </c:pt>
                <c:pt idx="205">
                  <c:v>345</c:v>
                </c:pt>
                <c:pt idx="206">
                  <c:v>25</c:v>
                </c:pt>
                <c:pt idx="207">
                  <c:v>504</c:v>
                </c:pt>
                <c:pt idx="208">
                  <c:v>289</c:v>
                </c:pt>
                <c:pt idx="209">
                  <c:v>717</c:v>
                </c:pt>
                <c:pt idx="210">
                  <c:v>14</c:v>
                </c:pt>
                <c:pt idx="211">
                  <c:v>59</c:v>
                </c:pt>
                <c:pt idx="212">
                  <c:v>252</c:v>
                </c:pt>
                <c:pt idx="213">
                  <c:v>320</c:v>
                </c:pt>
                <c:pt idx="214">
                  <c:v>298</c:v>
                </c:pt>
                <c:pt idx="215">
                  <c:v>271</c:v>
                </c:pt>
                <c:pt idx="216">
                  <c:v>131</c:v>
                </c:pt>
                <c:pt idx="217">
                  <c:v>60</c:v>
                </c:pt>
                <c:pt idx="218">
                  <c:v>68</c:v>
                </c:pt>
                <c:pt idx="219">
                  <c:v>32</c:v>
                </c:pt>
                <c:pt idx="220">
                  <c:v>309</c:v>
                </c:pt>
                <c:pt idx="221">
                  <c:v>194</c:v>
                </c:pt>
                <c:pt idx="222">
                  <c:v>140</c:v>
                </c:pt>
                <c:pt idx="223">
                  <c:v>196</c:v>
                </c:pt>
                <c:pt idx="224">
                  <c:v>249</c:v>
                </c:pt>
                <c:pt idx="225">
                  <c:v>44</c:v>
                </c:pt>
                <c:pt idx="226">
                  <c:v>429</c:v>
                </c:pt>
                <c:pt idx="227">
                  <c:v>70</c:v>
                </c:pt>
                <c:pt idx="228">
                  <c:v>71</c:v>
                </c:pt>
                <c:pt idx="229">
                  <c:v>423</c:v>
                </c:pt>
                <c:pt idx="230">
                  <c:v>17</c:v>
                </c:pt>
                <c:pt idx="231">
                  <c:v>623</c:v>
                </c:pt>
                <c:pt idx="232">
                  <c:v>250</c:v>
                </c:pt>
                <c:pt idx="234">
                  <c:v>108</c:v>
                </c:pt>
                <c:pt idx="235">
                  <c:v>846</c:v>
                </c:pt>
                <c:pt idx="236">
                  <c:v>221</c:v>
                </c:pt>
                <c:pt idx="237">
                  <c:v>603</c:v>
                </c:pt>
                <c:pt idx="238">
                  <c:v>324</c:v>
                </c:pt>
                <c:pt idx="239">
                  <c:v>431</c:v>
                </c:pt>
                <c:pt idx="240">
                  <c:v>311</c:v>
                </c:pt>
                <c:pt idx="241">
                  <c:v>558</c:v>
                </c:pt>
                <c:pt idx="242">
                  <c:v>750</c:v>
                </c:pt>
                <c:pt idx="244">
                  <c:v>25</c:v>
                </c:pt>
                <c:pt idx="245">
                  <c:v>358</c:v>
                </c:pt>
                <c:pt idx="246">
                  <c:v>233</c:v>
                </c:pt>
                <c:pt idx="247">
                  <c:v>70</c:v>
                </c:pt>
                <c:pt idx="248">
                  <c:v>159</c:v>
                </c:pt>
                <c:pt idx="249">
                  <c:v>44</c:v>
                </c:pt>
                <c:pt idx="250">
                  <c:v>590</c:v>
                </c:pt>
                <c:pt idx="251">
                  <c:v>90</c:v>
                </c:pt>
                <c:pt idx="252">
                  <c:v>164</c:v>
                </c:pt>
                <c:pt idx="253">
                  <c:v>46</c:v>
                </c:pt>
                <c:pt idx="254">
                  <c:v>328</c:v>
                </c:pt>
                <c:pt idx="255">
                  <c:v>75</c:v>
                </c:pt>
                <c:pt idx="256">
                  <c:v>96</c:v>
                </c:pt>
                <c:pt idx="257">
                  <c:v>185</c:v>
                </c:pt>
                <c:pt idx="258">
                  <c:v>222</c:v>
                </c:pt>
                <c:pt idx="259">
                  <c:v>55</c:v>
                </c:pt>
                <c:pt idx="260">
                  <c:v>107</c:v>
                </c:pt>
                <c:pt idx="261">
                  <c:v>145</c:v>
                </c:pt>
                <c:pt idx="262">
                  <c:v>482</c:v>
                </c:pt>
                <c:pt idx="263">
                  <c:v>290</c:v>
                </c:pt>
                <c:pt idx="264">
                  <c:v>213</c:v>
                </c:pt>
                <c:pt idx="265">
                  <c:v>924</c:v>
                </c:pt>
                <c:pt idx="266">
                  <c:v>54</c:v>
                </c:pt>
                <c:pt idx="267">
                  <c:v>121</c:v>
                </c:pt>
                <c:pt idx="268">
                  <c:v>94</c:v>
                </c:pt>
                <c:pt idx="269">
                  <c:v>66</c:v>
                </c:pt>
                <c:pt idx="270">
                  <c:v>616</c:v>
                </c:pt>
                <c:pt idx="271">
                  <c:v>482</c:v>
                </c:pt>
                <c:pt idx="272">
                  <c:v>137</c:v>
                </c:pt>
                <c:pt idx="273">
                  <c:v>937</c:v>
                </c:pt>
                <c:pt idx="274">
                  <c:v>121</c:v>
                </c:pt>
                <c:pt idx="275">
                  <c:v>59</c:v>
                </c:pt>
                <c:pt idx="276">
                  <c:v>20</c:v>
                </c:pt>
                <c:pt idx="277">
                  <c:v>30</c:v>
                </c:pt>
                <c:pt idx="278">
                  <c:v>392</c:v>
                </c:pt>
                <c:pt idx="279">
                  <c:v>87</c:v>
                </c:pt>
                <c:pt idx="280">
                  <c:v>192</c:v>
                </c:pt>
                <c:pt idx="281">
                  <c:v>56</c:v>
                </c:pt>
                <c:pt idx="282">
                  <c:v>2</c:v>
                </c:pt>
                <c:pt idx="283">
                  <c:v>450</c:v>
                </c:pt>
                <c:pt idx="284">
                  <c:v>532</c:v>
                </c:pt>
                <c:pt idx="285">
                  <c:v>51</c:v>
                </c:pt>
                <c:pt idx="286">
                  <c:v>77</c:v>
                </c:pt>
                <c:pt idx="287">
                  <c:v>32</c:v>
                </c:pt>
                <c:pt idx="288">
                  <c:v>669</c:v>
                </c:pt>
                <c:pt idx="289">
                  <c:v>382</c:v>
                </c:pt>
                <c:pt idx="290">
                  <c:v>116</c:v>
                </c:pt>
                <c:pt idx="291">
                  <c:v>381</c:v>
                </c:pt>
                <c:pt idx="292">
                  <c:v>86</c:v>
                </c:pt>
                <c:pt idx="293">
                  <c:v>389</c:v>
                </c:pt>
                <c:pt idx="294">
                  <c:v>191</c:v>
                </c:pt>
                <c:pt idx="295">
                  <c:v>80</c:v>
                </c:pt>
                <c:pt idx="296">
                  <c:v>87</c:v>
                </c:pt>
                <c:pt idx="297">
                  <c:v>247</c:v>
                </c:pt>
                <c:pt idx="298">
                  <c:v>145</c:v>
                </c:pt>
                <c:pt idx="299">
                  <c:v>751</c:v>
                </c:pt>
                <c:pt idx="300">
                  <c:v>135</c:v>
                </c:pt>
                <c:pt idx="301">
                  <c:v>445</c:v>
                </c:pt>
                <c:pt idx="302">
                  <c:v>214</c:v>
                </c:pt>
                <c:pt idx="303">
                  <c:v>909</c:v>
                </c:pt>
                <c:pt idx="304">
                  <c:v>302</c:v>
                </c:pt>
                <c:pt idx="305">
                  <c:v>49</c:v>
                </c:pt>
                <c:pt idx="307">
                  <c:v>81</c:v>
                </c:pt>
                <c:pt idx="308">
                  <c:v>360</c:v>
                </c:pt>
                <c:pt idx="309">
                  <c:v>326</c:v>
                </c:pt>
                <c:pt idx="310">
                  <c:v>78</c:v>
                </c:pt>
                <c:pt idx="311">
                  <c:v>2506</c:v>
                </c:pt>
                <c:pt idx="312">
                  <c:v>445</c:v>
                </c:pt>
                <c:pt idx="313">
                  <c:v>83</c:v>
                </c:pt>
                <c:pt idx="314">
                  <c:v>102</c:v>
                </c:pt>
                <c:pt idx="315">
                  <c:v>210</c:v>
                </c:pt>
                <c:pt idx="316">
                  <c:v>234</c:v>
                </c:pt>
                <c:pt idx="317">
                  <c:v>58</c:v>
                </c:pt>
                <c:pt idx="318">
                  <c:v>50</c:v>
                </c:pt>
                <c:pt idx="319">
                  <c:v>238</c:v>
                </c:pt>
                <c:pt idx="320">
                  <c:v>49</c:v>
                </c:pt>
                <c:pt idx="321">
                  <c:v>16</c:v>
                </c:pt>
                <c:pt idx="322">
                  <c:v>958</c:v>
                </c:pt>
                <c:pt idx="323">
                  <c:v>801</c:v>
                </c:pt>
                <c:pt idx="324">
                  <c:v>289</c:v>
                </c:pt>
                <c:pt idx="325">
                  <c:v>26</c:v>
                </c:pt>
                <c:pt idx="326">
                  <c:v>436</c:v>
                </c:pt>
                <c:pt idx="327">
                  <c:v>239</c:v>
                </c:pt>
                <c:pt idx="328">
                  <c:v>864</c:v>
                </c:pt>
                <c:pt idx="329">
                  <c:v>1150</c:v>
                </c:pt>
                <c:pt idx="330">
                  <c:v>1028</c:v>
                </c:pt>
                <c:pt idx="331">
                  <c:v>25</c:v>
                </c:pt>
                <c:pt idx="332">
                  <c:v>210</c:v>
                </c:pt>
                <c:pt idx="333">
                  <c:v>231</c:v>
                </c:pt>
                <c:pt idx="334">
                  <c:v>239</c:v>
                </c:pt>
                <c:pt idx="335">
                  <c:v>180</c:v>
                </c:pt>
                <c:pt idx="336">
                  <c:v>356</c:v>
                </c:pt>
                <c:pt idx="337">
                  <c:v>704</c:v>
                </c:pt>
                <c:pt idx="338">
                  <c:v>775</c:v>
                </c:pt>
                <c:pt idx="339">
                  <c:v>273</c:v>
                </c:pt>
                <c:pt idx="340">
                  <c:v>479</c:v>
                </c:pt>
                <c:pt idx="341">
                  <c:v>135</c:v>
                </c:pt>
                <c:pt idx="342">
                  <c:v>519</c:v>
                </c:pt>
                <c:pt idx="343">
                  <c:v>613</c:v>
                </c:pt>
                <c:pt idx="344">
                  <c:v>236</c:v>
                </c:pt>
                <c:pt idx="345">
                  <c:v>155</c:v>
                </c:pt>
                <c:pt idx="346">
                  <c:v>593</c:v>
                </c:pt>
                <c:pt idx="347">
                  <c:v>792</c:v>
                </c:pt>
                <c:pt idx="348">
                  <c:v>519</c:v>
                </c:pt>
                <c:pt idx="349">
                  <c:v>1033</c:v>
                </c:pt>
                <c:pt idx="350">
                  <c:v>132</c:v>
                </c:pt>
                <c:pt idx="351">
                  <c:v>91</c:v>
                </c:pt>
                <c:pt idx="352">
                  <c:v>1232</c:v>
                </c:pt>
                <c:pt idx="353">
                  <c:v>245</c:v>
                </c:pt>
                <c:pt idx="354">
                  <c:v>24</c:v>
                </c:pt>
                <c:pt idx="355">
                  <c:v>336</c:v>
                </c:pt>
                <c:pt idx="356">
                  <c:v>774</c:v>
                </c:pt>
                <c:pt idx="357">
                  <c:v>716</c:v>
                </c:pt>
                <c:pt idx="358">
                  <c:v>394</c:v>
                </c:pt>
                <c:pt idx="359">
                  <c:v>52</c:v>
                </c:pt>
                <c:pt idx="360">
                  <c:v>1236</c:v>
                </c:pt>
                <c:pt idx="361">
                  <c:v>505</c:v>
                </c:pt>
                <c:pt idx="362">
                  <c:v>1076</c:v>
                </c:pt>
                <c:pt idx="363">
                  <c:v>11</c:v>
                </c:pt>
                <c:pt idx="364">
                  <c:v>480</c:v>
                </c:pt>
                <c:pt idx="365">
                  <c:v>477</c:v>
                </c:pt>
                <c:pt idx="366">
                  <c:v>296</c:v>
                </c:pt>
                <c:pt idx="367">
                  <c:v>393</c:v>
                </c:pt>
                <c:pt idx="368">
                  <c:v>431</c:v>
                </c:pt>
                <c:pt idx="369">
                  <c:v>44</c:v>
                </c:pt>
                <c:pt idx="370">
                  <c:v>103</c:v>
                </c:pt>
                <c:pt idx="371">
                  <c:v>512</c:v>
                </c:pt>
                <c:pt idx="372">
                  <c:v>591</c:v>
                </c:pt>
                <c:pt idx="373">
                  <c:v>1352</c:v>
                </c:pt>
                <c:pt idx="374">
                  <c:v>264</c:v>
                </c:pt>
                <c:pt idx="375">
                  <c:v>142</c:v>
                </c:pt>
                <c:pt idx="376">
                  <c:v>622</c:v>
                </c:pt>
                <c:pt idx="377">
                  <c:v>1500</c:v>
                </c:pt>
                <c:pt idx="378">
                  <c:v>140</c:v>
                </c:pt>
                <c:pt idx="379">
                  <c:v>137</c:v>
                </c:pt>
                <c:pt idx="380">
                  <c:v>859</c:v>
                </c:pt>
                <c:pt idx="381">
                  <c:v>201</c:v>
                </c:pt>
                <c:pt idx="382">
                  <c:v>470</c:v>
                </c:pt>
                <c:pt idx="383">
                  <c:v>100</c:v>
                </c:pt>
                <c:pt idx="384">
                  <c:v>271</c:v>
                </c:pt>
                <c:pt idx="385">
                  <c:v>276</c:v>
                </c:pt>
                <c:pt idx="386">
                  <c:v>119</c:v>
                </c:pt>
                <c:pt idx="387">
                  <c:v>733</c:v>
                </c:pt>
                <c:pt idx="388">
                  <c:v>96</c:v>
                </c:pt>
                <c:pt idx="389">
                  <c:v>602</c:v>
                </c:pt>
                <c:pt idx="390">
                  <c:v>129</c:v>
                </c:pt>
                <c:pt idx="391">
                  <c:v>677</c:v>
                </c:pt>
                <c:pt idx="392">
                  <c:v>7</c:v>
                </c:pt>
                <c:pt idx="393">
                  <c:v>561</c:v>
                </c:pt>
                <c:pt idx="394">
                  <c:v>134</c:v>
                </c:pt>
                <c:pt idx="395">
                  <c:v>850</c:v>
                </c:pt>
                <c:pt idx="396">
                  <c:v>1483</c:v>
                </c:pt>
                <c:pt idx="397">
                  <c:v>264</c:v>
                </c:pt>
                <c:pt idx="398">
                  <c:v>284</c:v>
                </c:pt>
                <c:pt idx="399">
                  <c:v>86</c:v>
                </c:pt>
                <c:pt idx="400">
                  <c:v>864</c:v>
                </c:pt>
                <c:pt idx="401">
                  <c:v>873</c:v>
                </c:pt>
                <c:pt idx="402">
                  <c:v>635</c:v>
                </c:pt>
                <c:pt idx="403">
                  <c:v>613</c:v>
                </c:pt>
                <c:pt idx="404">
                  <c:v>500</c:v>
                </c:pt>
                <c:pt idx="405">
                  <c:v>410</c:v>
                </c:pt>
                <c:pt idx="406">
                  <c:v>388</c:v>
                </c:pt>
                <c:pt idx="407">
                  <c:v>132</c:v>
                </c:pt>
                <c:pt idx="408">
                  <c:v>470</c:v>
                </c:pt>
                <c:pt idx="409">
                  <c:v>387</c:v>
                </c:pt>
                <c:pt idx="410">
                  <c:v>682</c:v>
                </c:pt>
                <c:pt idx="411">
                  <c:v>678</c:v>
                </c:pt>
                <c:pt idx="412">
                  <c:v>271</c:v>
                </c:pt>
                <c:pt idx="413">
                  <c:v>723</c:v>
                </c:pt>
                <c:pt idx="414">
                  <c:v>445</c:v>
                </c:pt>
                <c:pt idx="415">
                  <c:v>68</c:v>
                </c:pt>
                <c:pt idx="416">
                  <c:v>1055</c:v>
                </c:pt>
                <c:pt idx="417">
                  <c:v>127</c:v>
                </c:pt>
                <c:pt idx="418">
                  <c:v>713</c:v>
                </c:pt>
                <c:pt idx="420">
                  <c:v>362</c:v>
                </c:pt>
                <c:pt idx="421">
                  <c:v>482</c:v>
                </c:pt>
                <c:pt idx="422">
                  <c:v>568</c:v>
                </c:pt>
                <c:pt idx="423">
                  <c:v>153</c:v>
                </c:pt>
                <c:pt idx="425">
                  <c:v>243</c:v>
                </c:pt>
                <c:pt idx="426">
                  <c:v>232</c:v>
                </c:pt>
                <c:pt idx="427">
                  <c:v>1320</c:v>
                </c:pt>
                <c:pt idx="428">
                  <c:v>375</c:v>
                </c:pt>
                <c:pt idx="429">
                  <c:v>217</c:v>
                </c:pt>
                <c:pt idx="430">
                  <c:v>335</c:v>
                </c:pt>
                <c:pt idx="431">
                  <c:v>385</c:v>
                </c:pt>
                <c:pt idx="432">
                  <c:v>431</c:v>
                </c:pt>
                <c:pt idx="433">
                  <c:v>24</c:v>
                </c:pt>
                <c:pt idx="434">
                  <c:v>92</c:v>
                </c:pt>
                <c:pt idx="435">
                  <c:v>225</c:v>
                </c:pt>
                <c:pt idx="436">
                  <c:v>1065</c:v>
                </c:pt>
                <c:pt idx="437">
                  <c:v>412</c:v>
                </c:pt>
                <c:pt idx="438">
                  <c:v>638</c:v>
                </c:pt>
                <c:pt idx="439">
                  <c:v>695</c:v>
                </c:pt>
                <c:pt idx="440">
                  <c:v>40</c:v>
                </c:pt>
                <c:pt idx="441">
                  <c:v>156</c:v>
                </c:pt>
                <c:pt idx="442">
                  <c:v>534</c:v>
                </c:pt>
                <c:pt idx="443">
                  <c:v>1342</c:v>
                </c:pt>
                <c:pt idx="444">
                  <c:v>424</c:v>
                </c:pt>
                <c:pt idx="445">
                  <c:v>26</c:v>
                </c:pt>
                <c:pt idx="446">
                  <c:v>1692</c:v>
                </c:pt>
                <c:pt idx="447">
                  <c:v>107</c:v>
                </c:pt>
                <c:pt idx="448">
                  <c:v>264</c:v>
                </c:pt>
                <c:pt idx="449">
                  <c:v>143</c:v>
                </c:pt>
                <c:pt idx="450">
                  <c:v>146</c:v>
                </c:pt>
                <c:pt idx="451">
                  <c:v>584</c:v>
                </c:pt>
                <c:pt idx="452">
                  <c:v>64</c:v>
                </c:pt>
                <c:pt idx="453">
                  <c:v>575</c:v>
                </c:pt>
                <c:pt idx="454">
                  <c:v>59</c:v>
                </c:pt>
                <c:pt idx="455">
                  <c:v>1032</c:v>
                </c:pt>
                <c:pt idx="456">
                  <c:v>262</c:v>
                </c:pt>
                <c:pt idx="457">
                  <c:v>460</c:v>
                </c:pt>
                <c:pt idx="458">
                  <c:v>875</c:v>
                </c:pt>
                <c:pt idx="459">
                  <c:v>1136</c:v>
                </c:pt>
                <c:pt idx="460">
                  <c:v>364</c:v>
                </c:pt>
                <c:pt idx="461">
                  <c:v>590</c:v>
                </c:pt>
                <c:pt idx="462">
                  <c:v>208</c:v>
                </c:pt>
                <c:pt idx="463">
                  <c:v>578</c:v>
                </c:pt>
                <c:pt idx="464">
                  <c:v>476</c:v>
                </c:pt>
                <c:pt idx="465">
                  <c:v>367</c:v>
                </c:pt>
                <c:pt idx="466">
                  <c:v>23</c:v>
                </c:pt>
                <c:pt idx="467">
                  <c:v>228</c:v>
                </c:pt>
                <c:pt idx="468">
                  <c:v>1233</c:v>
                </c:pt>
                <c:pt idx="469">
                  <c:v>20</c:v>
                </c:pt>
                <c:pt idx="470">
                  <c:v>630</c:v>
                </c:pt>
                <c:pt idx="471">
                  <c:v>656</c:v>
                </c:pt>
                <c:pt idx="472">
                  <c:v>303</c:v>
                </c:pt>
                <c:pt idx="473">
                  <c:v>162</c:v>
                </c:pt>
                <c:pt idx="474">
                  <c:v>523</c:v>
                </c:pt>
                <c:pt idx="475">
                  <c:v>143</c:v>
                </c:pt>
                <c:pt idx="476">
                  <c:v>786</c:v>
                </c:pt>
                <c:pt idx="477">
                  <c:v>600</c:v>
                </c:pt>
                <c:pt idx="478">
                  <c:v>45</c:v>
                </c:pt>
                <c:pt idx="479">
                  <c:v>79</c:v>
                </c:pt>
                <c:pt idx="480">
                  <c:v>241</c:v>
                </c:pt>
                <c:pt idx="481">
                  <c:v>622</c:v>
                </c:pt>
                <c:pt idx="482">
                  <c:v>123</c:v>
                </c:pt>
                <c:pt idx="483">
                  <c:v>196</c:v>
                </c:pt>
                <c:pt idx="484">
                  <c:v>475</c:v>
                </c:pt>
                <c:pt idx="485">
                  <c:v>459</c:v>
                </c:pt>
                <c:pt idx="486">
                  <c:v>456</c:v>
                </c:pt>
                <c:pt idx="487">
                  <c:v>1197</c:v>
                </c:pt>
                <c:pt idx="488">
                  <c:v>191</c:v>
                </c:pt>
                <c:pt idx="489">
                  <c:v>115</c:v>
                </c:pt>
                <c:pt idx="490">
                  <c:v>40</c:v>
                </c:pt>
                <c:pt idx="491">
                  <c:v>73</c:v>
                </c:pt>
                <c:pt idx="492">
                  <c:v>347</c:v>
                </c:pt>
                <c:pt idx="493">
                  <c:v>657</c:v>
                </c:pt>
                <c:pt idx="494">
                  <c:v>347</c:v>
                </c:pt>
                <c:pt idx="495">
                  <c:v>138</c:v>
                </c:pt>
                <c:pt idx="496">
                  <c:v>587</c:v>
                </c:pt>
                <c:pt idx="497">
                  <c:v>377</c:v>
                </c:pt>
                <c:pt idx="498">
                  <c:v>1288</c:v>
                </c:pt>
                <c:pt idx="499">
                  <c:v>331</c:v>
                </c:pt>
                <c:pt idx="500">
                  <c:v>86</c:v>
                </c:pt>
                <c:pt idx="501">
                  <c:v>371</c:v>
                </c:pt>
                <c:pt idx="502">
                  <c:v>1448</c:v>
                </c:pt>
                <c:pt idx="503">
                  <c:v>414</c:v>
                </c:pt>
                <c:pt idx="504">
                  <c:v>1052</c:v>
                </c:pt>
                <c:pt idx="505">
                  <c:v>735</c:v>
                </c:pt>
                <c:pt idx="506">
                  <c:v>163</c:v>
                </c:pt>
                <c:pt idx="507">
                  <c:v>93</c:v>
                </c:pt>
                <c:pt idx="508">
                  <c:v>1547</c:v>
                </c:pt>
                <c:pt idx="509">
                  <c:v>168</c:v>
                </c:pt>
                <c:pt idx="510">
                  <c:v>505</c:v>
                </c:pt>
                <c:pt idx="511">
                  <c:v>347</c:v>
                </c:pt>
                <c:pt idx="512">
                  <c:v>856</c:v>
                </c:pt>
                <c:pt idx="513">
                  <c:v>1485</c:v>
                </c:pt>
                <c:pt idx="514">
                  <c:v>656</c:v>
                </c:pt>
                <c:pt idx="515">
                  <c:v>932</c:v>
                </c:pt>
                <c:pt idx="516">
                  <c:v>664</c:v>
                </c:pt>
                <c:pt idx="517">
                  <c:v>617</c:v>
                </c:pt>
                <c:pt idx="518">
                  <c:v>660</c:v>
                </c:pt>
                <c:pt idx="519">
                  <c:v>771</c:v>
                </c:pt>
                <c:pt idx="520">
                  <c:v>32</c:v>
                </c:pt>
                <c:pt idx="521">
                  <c:v>285</c:v>
                </c:pt>
                <c:pt idx="522">
                  <c:v>360</c:v>
                </c:pt>
                <c:pt idx="523">
                  <c:v>517</c:v>
                </c:pt>
                <c:pt idx="524">
                  <c:v>395</c:v>
                </c:pt>
                <c:pt idx="525">
                  <c:v>730</c:v>
                </c:pt>
                <c:pt idx="526">
                  <c:v>714</c:v>
                </c:pt>
                <c:pt idx="527">
                  <c:v>879</c:v>
                </c:pt>
                <c:pt idx="528">
                  <c:v>454</c:v>
                </c:pt>
                <c:pt idx="529">
                  <c:v>125</c:v>
                </c:pt>
                <c:pt idx="530">
                  <c:v>570</c:v>
                </c:pt>
                <c:pt idx="531">
                  <c:v>473</c:v>
                </c:pt>
                <c:pt idx="532">
                  <c:v>70</c:v>
                </c:pt>
                <c:pt idx="533">
                  <c:v>136</c:v>
                </c:pt>
                <c:pt idx="534">
                  <c:v>8</c:v>
                </c:pt>
                <c:pt idx="535">
                  <c:v>102</c:v>
                </c:pt>
                <c:pt idx="536">
                  <c:v>789</c:v>
                </c:pt>
                <c:pt idx="537">
                  <c:v>1124</c:v>
                </c:pt>
                <c:pt idx="538">
                  <c:v>886</c:v>
                </c:pt>
                <c:pt idx="539">
                  <c:v>205</c:v>
                </c:pt>
                <c:pt idx="540">
                  <c:v>181</c:v>
                </c:pt>
                <c:pt idx="541">
                  <c:v>821</c:v>
                </c:pt>
                <c:pt idx="543">
                  <c:v>245</c:v>
                </c:pt>
                <c:pt idx="544">
                  <c:v>64</c:v>
                </c:pt>
                <c:pt idx="545">
                  <c:v>109</c:v>
                </c:pt>
                <c:pt idx="546">
                  <c:v>367</c:v>
                </c:pt>
                <c:pt idx="547">
                  <c:v>1987</c:v>
                </c:pt>
                <c:pt idx="548">
                  <c:v>1350</c:v>
                </c:pt>
                <c:pt idx="549">
                  <c:v>409</c:v>
                </c:pt>
                <c:pt idx="550">
                  <c:v>366</c:v>
                </c:pt>
                <c:pt idx="551">
                  <c:v>697</c:v>
                </c:pt>
                <c:pt idx="552">
                  <c:v>709</c:v>
                </c:pt>
                <c:pt idx="553">
                  <c:v>55</c:v>
                </c:pt>
                <c:pt idx="554">
                  <c:v>1069</c:v>
                </c:pt>
                <c:pt idx="555">
                  <c:v>671</c:v>
                </c:pt>
                <c:pt idx="556">
                  <c:v>409</c:v>
                </c:pt>
                <c:pt idx="557">
                  <c:v>310</c:v>
                </c:pt>
                <c:pt idx="558">
                  <c:v>600</c:v>
                </c:pt>
                <c:pt idx="559">
                  <c:v>95</c:v>
                </c:pt>
                <c:pt idx="560">
                  <c:v>28</c:v>
                </c:pt>
                <c:pt idx="561">
                  <c:v>447</c:v>
                </c:pt>
                <c:pt idx="562">
                  <c:v>1131</c:v>
                </c:pt>
                <c:pt idx="563">
                  <c:v>1781</c:v>
                </c:pt>
                <c:pt idx="564">
                  <c:v>103</c:v>
                </c:pt>
                <c:pt idx="565">
                  <c:v>393</c:v>
                </c:pt>
                <c:pt idx="566">
                  <c:v>402</c:v>
                </c:pt>
                <c:pt idx="567">
                  <c:v>358</c:v>
                </c:pt>
                <c:pt idx="568">
                  <c:v>1170</c:v>
                </c:pt>
                <c:pt idx="569">
                  <c:v>255</c:v>
                </c:pt>
                <c:pt idx="570">
                  <c:v>1037</c:v>
                </c:pt>
                <c:pt idx="571">
                  <c:v>1277</c:v>
                </c:pt>
                <c:pt idx="572">
                  <c:v>341</c:v>
                </c:pt>
                <c:pt idx="573">
                  <c:v>552</c:v>
                </c:pt>
                <c:pt idx="574">
                  <c:v>188</c:v>
                </c:pt>
                <c:pt idx="575">
                  <c:v>542</c:v>
                </c:pt>
                <c:pt idx="576">
                  <c:v>347</c:v>
                </c:pt>
                <c:pt idx="577">
                  <c:v>587</c:v>
                </c:pt>
                <c:pt idx="578">
                  <c:v>666</c:v>
                </c:pt>
                <c:pt idx="579">
                  <c:v>723</c:v>
                </c:pt>
                <c:pt idx="580">
                  <c:v>480</c:v>
                </c:pt>
                <c:pt idx="581">
                  <c:v>766</c:v>
                </c:pt>
                <c:pt idx="582">
                  <c:v>140</c:v>
                </c:pt>
                <c:pt idx="583">
                  <c:v>316</c:v>
                </c:pt>
                <c:pt idx="584">
                  <c:v>571</c:v>
                </c:pt>
                <c:pt idx="585">
                  <c:v>550</c:v>
                </c:pt>
                <c:pt idx="586">
                  <c:v>1658</c:v>
                </c:pt>
                <c:pt idx="587">
                  <c:v>715</c:v>
                </c:pt>
                <c:pt idx="588">
                  <c:v>740</c:v>
                </c:pt>
                <c:pt idx="589">
                  <c:v>540</c:v>
                </c:pt>
                <c:pt idx="590">
                  <c:v>541</c:v>
                </c:pt>
                <c:pt idx="591">
                  <c:v>1033</c:v>
                </c:pt>
                <c:pt idx="592">
                  <c:v>824</c:v>
                </c:pt>
                <c:pt idx="593">
                  <c:v>2238</c:v>
                </c:pt>
                <c:pt idx="594">
                  <c:v>158</c:v>
                </c:pt>
                <c:pt idx="595">
                  <c:v>399</c:v>
                </c:pt>
                <c:pt idx="596">
                  <c:v>526</c:v>
                </c:pt>
                <c:pt idx="597">
                  <c:v>262</c:v>
                </c:pt>
                <c:pt idx="598">
                  <c:v>1228</c:v>
                </c:pt>
                <c:pt idx="599">
                  <c:v>6</c:v>
                </c:pt>
                <c:pt idx="600">
                  <c:v>529</c:v>
                </c:pt>
                <c:pt idx="601">
                  <c:v>508</c:v>
                </c:pt>
                <c:pt idx="602">
                  <c:v>598</c:v>
                </c:pt>
                <c:pt idx="603">
                  <c:v>90</c:v>
                </c:pt>
                <c:pt idx="604">
                  <c:v>1073</c:v>
                </c:pt>
                <c:pt idx="605">
                  <c:v>539</c:v>
                </c:pt>
                <c:pt idx="606">
                  <c:v>167</c:v>
                </c:pt>
                <c:pt idx="607">
                  <c:v>372</c:v>
                </c:pt>
                <c:pt idx="608">
                  <c:v>1677</c:v>
                </c:pt>
                <c:pt idx="609">
                  <c:v>714</c:v>
                </c:pt>
                <c:pt idx="610">
                  <c:v>408</c:v>
                </c:pt>
                <c:pt idx="611">
                  <c:v>716</c:v>
                </c:pt>
                <c:pt idx="612">
                  <c:v>808</c:v>
                </c:pt>
                <c:pt idx="613">
                  <c:v>255</c:v>
                </c:pt>
                <c:pt idx="614">
                  <c:v>416</c:v>
                </c:pt>
                <c:pt idx="615">
                  <c:v>233</c:v>
                </c:pt>
                <c:pt idx="616">
                  <c:v>450</c:v>
                </c:pt>
                <c:pt idx="617">
                  <c:v>386</c:v>
                </c:pt>
                <c:pt idx="618">
                  <c:v>1138</c:v>
                </c:pt>
                <c:pt idx="619">
                  <c:v>285</c:v>
                </c:pt>
                <c:pt idx="620">
                  <c:v>599</c:v>
                </c:pt>
                <c:pt idx="621">
                  <c:v>190</c:v>
                </c:pt>
                <c:pt idx="622">
                  <c:v>358</c:v>
                </c:pt>
                <c:pt idx="623">
                  <c:v>739</c:v>
                </c:pt>
                <c:pt idx="624">
                  <c:v>699</c:v>
                </c:pt>
                <c:pt idx="625">
                  <c:v>1398</c:v>
                </c:pt>
                <c:pt idx="626">
                  <c:v>1632</c:v>
                </c:pt>
                <c:pt idx="627">
                  <c:v>505</c:v>
                </c:pt>
                <c:pt idx="628">
                  <c:v>1218</c:v>
                </c:pt>
                <c:pt idx="629">
                  <c:v>358</c:v>
                </c:pt>
                <c:pt idx="630">
                  <c:v>961</c:v>
                </c:pt>
                <c:pt idx="631">
                  <c:v>690</c:v>
                </c:pt>
                <c:pt idx="632">
                  <c:v>415</c:v>
                </c:pt>
                <c:pt idx="633">
                  <c:v>1151</c:v>
                </c:pt>
                <c:pt idx="634">
                  <c:v>1584</c:v>
                </c:pt>
                <c:pt idx="635">
                  <c:v>723</c:v>
                </c:pt>
                <c:pt idx="636">
                  <c:v>271</c:v>
                </c:pt>
                <c:pt idx="637">
                  <c:v>438</c:v>
                </c:pt>
                <c:pt idx="638">
                  <c:v>20</c:v>
                </c:pt>
                <c:pt idx="639">
                  <c:v>1432</c:v>
                </c:pt>
                <c:pt idx="640">
                  <c:v>636</c:v>
                </c:pt>
                <c:pt idx="641">
                  <c:v>556</c:v>
                </c:pt>
                <c:pt idx="642">
                  <c:v>996</c:v>
                </c:pt>
                <c:pt idx="643">
                  <c:v>731</c:v>
                </c:pt>
                <c:pt idx="644">
                  <c:v>453</c:v>
                </c:pt>
                <c:pt idx="645">
                  <c:v>63</c:v>
                </c:pt>
                <c:pt idx="646">
                  <c:v>1269</c:v>
                </c:pt>
                <c:pt idx="647">
                  <c:v>894</c:v>
                </c:pt>
                <c:pt idx="648">
                  <c:v>277</c:v>
                </c:pt>
                <c:pt idx="649">
                  <c:v>621</c:v>
                </c:pt>
                <c:pt idx="650">
                  <c:v>221</c:v>
                </c:pt>
                <c:pt idx="651">
                  <c:v>511</c:v>
                </c:pt>
                <c:pt idx="652">
                  <c:v>139</c:v>
                </c:pt>
                <c:pt idx="653">
                  <c:v>65</c:v>
                </c:pt>
                <c:pt idx="654">
                  <c:v>884</c:v>
                </c:pt>
                <c:pt idx="655">
                  <c:v>1031</c:v>
                </c:pt>
                <c:pt idx="656">
                  <c:v>529</c:v>
                </c:pt>
                <c:pt idx="657">
                  <c:v>495</c:v>
                </c:pt>
                <c:pt idx="658">
                  <c:v>84</c:v>
                </c:pt>
                <c:pt idx="659">
                  <c:v>977</c:v>
                </c:pt>
                <c:pt idx="660">
                  <c:v>4245</c:v>
                </c:pt>
                <c:pt idx="661">
                  <c:v>97</c:v>
                </c:pt>
                <c:pt idx="662">
                  <c:v>1056</c:v>
                </c:pt>
                <c:pt idx="663">
                  <c:v>167</c:v>
                </c:pt>
                <c:pt idx="664">
                  <c:v>562</c:v>
                </c:pt>
                <c:pt idx="665">
                  <c:v>978</c:v>
                </c:pt>
                <c:pt idx="666">
                  <c:v>1189</c:v>
                </c:pt>
                <c:pt idx="667">
                  <c:v>491</c:v>
                </c:pt>
                <c:pt idx="668">
                  <c:v>373</c:v>
                </c:pt>
                <c:pt idx="669">
                  <c:v>1610</c:v>
                </c:pt>
                <c:pt idx="670">
                  <c:v>69</c:v>
                </c:pt>
                <c:pt idx="671">
                  <c:v>573</c:v>
                </c:pt>
                <c:pt idx="672">
                  <c:v>726</c:v>
                </c:pt>
                <c:pt idx="673">
                  <c:v>1492</c:v>
                </c:pt>
                <c:pt idx="674">
                  <c:v>290</c:v>
                </c:pt>
                <c:pt idx="676">
                  <c:v>523</c:v>
                </c:pt>
                <c:pt idx="677">
                  <c:v>394</c:v>
                </c:pt>
                <c:pt idx="678">
                  <c:v>589</c:v>
                </c:pt>
                <c:pt idx="679">
                  <c:v>540</c:v>
                </c:pt>
                <c:pt idx="680">
                  <c:v>187</c:v>
                </c:pt>
                <c:pt idx="681">
                  <c:v>229</c:v>
                </c:pt>
                <c:pt idx="682">
                  <c:v>185</c:v>
                </c:pt>
                <c:pt idx="683">
                  <c:v>1776</c:v>
                </c:pt>
                <c:pt idx="684">
                  <c:v>520</c:v>
                </c:pt>
                <c:pt idx="685">
                  <c:v>1092</c:v>
                </c:pt>
                <c:pt idx="686">
                  <c:v>1292</c:v>
                </c:pt>
                <c:pt idx="687">
                  <c:v>265</c:v>
                </c:pt>
                <c:pt idx="688">
                  <c:v>729</c:v>
                </c:pt>
                <c:pt idx="690">
                  <c:v>79</c:v>
                </c:pt>
                <c:pt idx="691">
                  <c:v>889</c:v>
                </c:pt>
                <c:pt idx="692">
                  <c:v>426</c:v>
                </c:pt>
                <c:pt idx="693">
                  <c:v>1131</c:v>
                </c:pt>
                <c:pt idx="694">
                  <c:v>2114</c:v>
                </c:pt>
                <c:pt idx="695">
                  <c:v>489</c:v>
                </c:pt>
                <c:pt idx="696">
                  <c:v>171</c:v>
                </c:pt>
                <c:pt idx="697">
                  <c:v>851</c:v>
                </c:pt>
                <c:pt idx="698">
                  <c:v>558</c:v>
                </c:pt>
                <c:pt idx="699">
                  <c:v>1062</c:v>
                </c:pt>
                <c:pt idx="700">
                  <c:v>815</c:v>
                </c:pt>
                <c:pt idx="701">
                  <c:v>35</c:v>
                </c:pt>
                <c:pt idx="702">
                  <c:v>287</c:v>
                </c:pt>
                <c:pt idx="703">
                  <c:v>704</c:v>
                </c:pt>
                <c:pt idx="704">
                  <c:v>1631</c:v>
                </c:pt>
                <c:pt idx="705">
                  <c:v>25</c:v>
                </c:pt>
                <c:pt idx="706">
                  <c:v>36</c:v>
                </c:pt>
                <c:pt idx="707">
                  <c:v>1168</c:v>
                </c:pt>
                <c:pt idx="708">
                  <c:v>133</c:v>
                </c:pt>
                <c:pt idx="709">
                  <c:v>904</c:v>
                </c:pt>
                <c:pt idx="710">
                  <c:v>700</c:v>
                </c:pt>
                <c:pt idx="711">
                  <c:v>115</c:v>
                </c:pt>
                <c:pt idx="712">
                  <c:v>493</c:v>
                </c:pt>
                <c:pt idx="713">
                  <c:v>720</c:v>
                </c:pt>
                <c:pt idx="714">
                  <c:v>709</c:v>
                </c:pt>
                <c:pt idx="715">
                  <c:v>94</c:v>
                </c:pt>
                <c:pt idx="716">
                  <c:v>149</c:v>
                </c:pt>
                <c:pt idx="717">
                  <c:v>1120</c:v>
                </c:pt>
                <c:pt idx="718">
                  <c:v>721</c:v>
                </c:pt>
                <c:pt idx="719">
                  <c:v>224</c:v>
                </c:pt>
                <c:pt idx="720">
                  <c:v>1387</c:v>
                </c:pt>
                <c:pt idx="721">
                  <c:v>295</c:v>
                </c:pt>
                <c:pt idx="722">
                  <c:v>688</c:v>
                </c:pt>
                <c:pt idx="723">
                  <c:v>655</c:v>
                </c:pt>
                <c:pt idx="724">
                  <c:v>592</c:v>
                </c:pt>
                <c:pt idx="725">
                  <c:v>342</c:v>
                </c:pt>
                <c:pt idx="726">
                  <c:v>221</c:v>
                </c:pt>
                <c:pt idx="727">
                  <c:v>1275</c:v>
                </c:pt>
                <c:pt idx="728">
                  <c:v>456</c:v>
                </c:pt>
                <c:pt idx="729">
                  <c:v>4245</c:v>
                </c:pt>
                <c:pt idx="730">
                  <c:v>273</c:v>
                </c:pt>
                <c:pt idx="731">
                  <c:v>576</c:v>
                </c:pt>
                <c:pt idx="732">
                  <c:v>1700</c:v>
                </c:pt>
                <c:pt idx="733">
                  <c:v>280</c:v>
                </c:pt>
                <c:pt idx="734">
                  <c:v>950</c:v>
                </c:pt>
                <c:pt idx="735">
                  <c:v>523</c:v>
                </c:pt>
                <c:pt idx="736">
                  <c:v>300</c:v>
                </c:pt>
                <c:pt idx="737">
                  <c:v>1258</c:v>
                </c:pt>
                <c:pt idx="738">
                  <c:v>602</c:v>
                </c:pt>
                <c:pt idx="739">
                  <c:v>1667</c:v>
                </c:pt>
                <c:pt idx="740">
                  <c:v>1320</c:v>
                </c:pt>
                <c:pt idx="741">
                  <c:v>1024</c:v>
                </c:pt>
                <c:pt idx="742">
                  <c:v>155</c:v>
                </c:pt>
                <c:pt idx="743">
                  <c:v>201</c:v>
                </c:pt>
                <c:pt idx="744">
                  <c:v>703</c:v>
                </c:pt>
                <c:pt idx="745">
                  <c:v>1633</c:v>
                </c:pt>
                <c:pt idx="746">
                  <c:v>1242</c:v>
                </c:pt>
                <c:pt idx="747">
                  <c:v>176</c:v>
                </c:pt>
                <c:pt idx="748">
                  <c:v>407</c:v>
                </c:pt>
                <c:pt idx="749">
                  <c:v>624</c:v>
                </c:pt>
                <c:pt idx="750">
                  <c:v>921</c:v>
                </c:pt>
                <c:pt idx="751">
                  <c:v>1593</c:v>
                </c:pt>
                <c:pt idx="752">
                  <c:v>467</c:v>
                </c:pt>
                <c:pt idx="753">
                  <c:v>187</c:v>
                </c:pt>
                <c:pt idx="754">
                  <c:v>1478</c:v>
                </c:pt>
                <c:pt idx="755">
                  <c:v>369</c:v>
                </c:pt>
                <c:pt idx="756">
                  <c:v>1244</c:v>
                </c:pt>
                <c:pt idx="757">
                  <c:v>929</c:v>
                </c:pt>
                <c:pt idx="758">
                  <c:v>450</c:v>
                </c:pt>
                <c:pt idx="759">
                  <c:v>373</c:v>
                </c:pt>
                <c:pt idx="760">
                  <c:v>250</c:v>
                </c:pt>
                <c:pt idx="761">
                  <c:v>1019</c:v>
                </c:pt>
                <c:pt idx="762">
                  <c:v>1007</c:v>
                </c:pt>
                <c:pt idx="763">
                  <c:v>918</c:v>
                </c:pt>
                <c:pt idx="764">
                  <c:v>1160</c:v>
                </c:pt>
                <c:pt idx="765">
                  <c:v>38</c:v>
                </c:pt>
                <c:pt idx="766">
                  <c:v>1215</c:v>
                </c:pt>
                <c:pt idx="767">
                  <c:v>617</c:v>
                </c:pt>
                <c:pt idx="768">
                  <c:v>1271</c:v>
                </c:pt>
                <c:pt idx="769">
                  <c:v>967</c:v>
                </c:pt>
                <c:pt idx="770">
                  <c:v>277</c:v>
                </c:pt>
                <c:pt idx="771">
                  <c:v>1140</c:v>
                </c:pt>
                <c:pt idx="772">
                  <c:v>417</c:v>
                </c:pt>
                <c:pt idx="773">
                  <c:v>262</c:v>
                </c:pt>
                <c:pt idx="774">
                  <c:v>773</c:v>
                </c:pt>
                <c:pt idx="775">
                  <c:v>534</c:v>
                </c:pt>
                <c:pt idx="776">
                  <c:v>791</c:v>
                </c:pt>
                <c:pt idx="777">
                  <c:v>803</c:v>
                </c:pt>
                <c:pt idx="778">
                  <c:v>467</c:v>
                </c:pt>
                <c:pt idx="779">
                  <c:v>574</c:v>
                </c:pt>
                <c:pt idx="780">
                  <c:v>1166</c:v>
                </c:pt>
                <c:pt idx="781">
                  <c:v>321</c:v>
                </c:pt>
                <c:pt idx="782">
                  <c:v>1338</c:v>
                </c:pt>
                <c:pt idx="783">
                  <c:v>560</c:v>
                </c:pt>
                <c:pt idx="784">
                  <c:v>641</c:v>
                </c:pt>
                <c:pt idx="785">
                  <c:v>1633</c:v>
                </c:pt>
                <c:pt idx="786">
                  <c:v>572</c:v>
                </c:pt>
                <c:pt idx="787">
                  <c:v>603</c:v>
                </c:pt>
                <c:pt idx="788">
                  <c:v>1104</c:v>
                </c:pt>
                <c:pt idx="789">
                  <c:v>583</c:v>
                </c:pt>
                <c:pt idx="790">
                  <c:v>1825</c:v>
                </c:pt>
                <c:pt idx="791">
                  <c:v>1056</c:v>
                </c:pt>
                <c:pt idx="792">
                  <c:v>384</c:v>
                </c:pt>
                <c:pt idx="793">
                  <c:v>1604</c:v>
                </c:pt>
                <c:pt idx="794">
                  <c:v>366</c:v>
                </c:pt>
                <c:pt idx="795">
                  <c:v>1069</c:v>
                </c:pt>
                <c:pt idx="796">
                  <c:v>197</c:v>
                </c:pt>
                <c:pt idx="797">
                  <c:v>1713</c:v>
                </c:pt>
                <c:pt idx="799">
                  <c:v>1903</c:v>
                </c:pt>
                <c:pt idx="800">
                  <c:v>927</c:v>
                </c:pt>
                <c:pt idx="801">
                  <c:v>78</c:v>
                </c:pt>
                <c:pt idx="802">
                  <c:v>1048</c:v>
                </c:pt>
                <c:pt idx="803">
                  <c:v>481</c:v>
                </c:pt>
                <c:pt idx="804">
                  <c:v>620</c:v>
                </c:pt>
                <c:pt idx="805">
                  <c:v>2607</c:v>
                </c:pt>
                <c:pt idx="806">
                  <c:v>232</c:v>
                </c:pt>
                <c:pt idx="807">
                  <c:v>1026</c:v>
                </c:pt>
                <c:pt idx="809">
                  <c:v>644</c:v>
                </c:pt>
                <c:pt idx="810">
                  <c:v>388</c:v>
                </c:pt>
                <c:pt idx="811">
                  <c:v>1059</c:v>
                </c:pt>
                <c:pt idx="812">
                  <c:v>801</c:v>
                </c:pt>
                <c:pt idx="813">
                  <c:v>1149</c:v>
                </c:pt>
                <c:pt idx="814">
                  <c:v>1702</c:v>
                </c:pt>
                <c:pt idx="815">
                  <c:v>1151</c:v>
                </c:pt>
                <c:pt idx="816">
                  <c:v>254</c:v>
                </c:pt>
                <c:pt idx="817">
                  <c:v>662</c:v>
                </c:pt>
                <c:pt idx="818">
                  <c:v>88</c:v>
                </c:pt>
                <c:pt idx="819">
                  <c:v>554</c:v>
                </c:pt>
                <c:pt idx="820">
                  <c:v>1807</c:v>
                </c:pt>
                <c:pt idx="821">
                  <c:v>617</c:v>
                </c:pt>
                <c:pt idx="822">
                  <c:v>1095</c:v>
                </c:pt>
                <c:pt idx="823">
                  <c:v>114</c:v>
                </c:pt>
                <c:pt idx="824">
                  <c:v>927</c:v>
                </c:pt>
                <c:pt idx="825">
                  <c:v>20</c:v>
                </c:pt>
                <c:pt idx="826">
                  <c:v>317</c:v>
                </c:pt>
                <c:pt idx="827">
                  <c:v>744</c:v>
                </c:pt>
                <c:pt idx="828">
                  <c:v>1109</c:v>
                </c:pt>
                <c:pt idx="829">
                  <c:v>1348</c:v>
                </c:pt>
                <c:pt idx="830">
                  <c:v>170</c:v>
                </c:pt>
                <c:pt idx="831">
                  <c:v>1323</c:v>
                </c:pt>
                <c:pt idx="832">
                  <c:v>1069</c:v>
                </c:pt>
                <c:pt idx="833">
                  <c:v>1063</c:v>
                </c:pt>
                <c:pt idx="834">
                  <c:v>1147</c:v>
                </c:pt>
                <c:pt idx="835">
                  <c:v>448</c:v>
                </c:pt>
                <c:pt idx="836">
                  <c:v>47</c:v>
                </c:pt>
                <c:pt idx="837">
                  <c:v>1137</c:v>
                </c:pt>
                <c:pt idx="838">
                  <c:v>1258</c:v>
                </c:pt>
                <c:pt idx="839">
                  <c:v>295</c:v>
                </c:pt>
                <c:pt idx="840">
                  <c:v>787</c:v>
                </c:pt>
                <c:pt idx="841">
                  <c:v>1218</c:v>
                </c:pt>
                <c:pt idx="842">
                  <c:v>332</c:v>
                </c:pt>
                <c:pt idx="843">
                  <c:v>836</c:v>
                </c:pt>
                <c:pt idx="844">
                  <c:v>54</c:v>
                </c:pt>
                <c:pt idx="845">
                  <c:v>843</c:v>
                </c:pt>
                <c:pt idx="846">
                  <c:v>567</c:v>
                </c:pt>
                <c:pt idx="847">
                  <c:v>2493</c:v>
                </c:pt>
                <c:pt idx="848">
                  <c:v>186</c:v>
                </c:pt>
                <c:pt idx="849">
                  <c:v>744</c:v>
                </c:pt>
                <c:pt idx="851">
                  <c:v>1731</c:v>
                </c:pt>
                <c:pt idx="852">
                  <c:v>1221</c:v>
                </c:pt>
                <c:pt idx="853">
                  <c:v>1264</c:v>
                </c:pt>
                <c:pt idx="854">
                  <c:v>56</c:v>
                </c:pt>
                <c:pt idx="855">
                  <c:v>1323</c:v>
                </c:pt>
                <c:pt idx="856">
                  <c:v>1245</c:v>
                </c:pt>
                <c:pt idx="857">
                  <c:v>860</c:v>
                </c:pt>
                <c:pt idx="858">
                  <c:v>1287</c:v>
                </c:pt>
                <c:pt idx="859">
                  <c:v>717</c:v>
                </c:pt>
                <c:pt idx="860">
                  <c:v>157</c:v>
                </c:pt>
                <c:pt idx="861">
                  <c:v>569</c:v>
                </c:pt>
                <c:pt idx="862">
                  <c:v>1040</c:v>
                </c:pt>
                <c:pt idx="863">
                  <c:v>469</c:v>
                </c:pt>
                <c:pt idx="864">
                  <c:v>571</c:v>
                </c:pt>
                <c:pt idx="865">
                  <c:v>225</c:v>
                </c:pt>
                <c:pt idx="866">
                  <c:v>1201</c:v>
                </c:pt>
                <c:pt idx="867">
                  <c:v>817</c:v>
                </c:pt>
                <c:pt idx="868">
                  <c:v>1405</c:v>
                </c:pt>
                <c:pt idx="869">
                  <c:v>621</c:v>
                </c:pt>
                <c:pt idx="870">
                  <c:v>459</c:v>
                </c:pt>
                <c:pt idx="871">
                  <c:v>926</c:v>
                </c:pt>
                <c:pt idx="872">
                  <c:v>1498</c:v>
                </c:pt>
                <c:pt idx="873">
                  <c:v>164</c:v>
                </c:pt>
                <c:pt idx="874">
                  <c:v>173</c:v>
                </c:pt>
                <c:pt idx="875">
                  <c:v>1558</c:v>
                </c:pt>
                <c:pt idx="876">
                  <c:v>387</c:v>
                </c:pt>
                <c:pt idx="877">
                  <c:v>1121</c:v>
                </c:pt>
                <c:pt idx="878">
                  <c:v>293</c:v>
                </c:pt>
                <c:pt idx="879">
                  <c:v>305</c:v>
                </c:pt>
                <c:pt idx="880">
                  <c:v>751</c:v>
                </c:pt>
                <c:pt idx="881">
                  <c:v>771</c:v>
                </c:pt>
                <c:pt idx="882">
                  <c:v>1654</c:v>
                </c:pt>
                <c:pt idx="883">
                  <c:v>1500</c:v>
                </c:pt>
                <c:pt idx="884">
                  <c:v>1331</c:v>
                </c:pt>
                <c:pt idx="885">
                  <c:v>1174</c:v>
                </c:pt>
                <c:pt idx="886">
                  <c:v>1576</c:v>
                </c:pt>
                <c:pt idx="887">
                  <c:v>1166</c:v>
                </c:pt>
                <c:pt idx="888">
                  <c:v>1044</c:v>
                </c:pt>
                <c:pt idx="889">
                  <c:v>1590</c:v>
                </c:pt>
                <c:pt idx="890">
                  <c:v>651</c:v>
                </c:pt>
                <c:pt idx="891">
                  <c:v>389</c:v>
                </c:pt>
                <c:pt idx="892">
                  <c:v>1530</c:v>
                </c:pt>
                <c:pt idx="893">
                  <c:v>1360</c:v>
                </c:pt>
                <c:pt idx="894">
                  <c:v>832</c:v>
                </c:pt>
                <c:pt idx="895">
                  <c:v>2102</c:v>
                </c:pt>
                <c:pt idx="896">
                  <c:v>385</c:v>
                </c:pt>
                <c:pt idx="897">
                  <c:v>1847</c:v>
                </c:pt>
                <c:pt idx="898">
                  <c:v>651</c:v>
                </c:pt>
                <c:pt idx="899">
                  <c:v>960</c:v>
                </c:pt>
                <c:pt idx="900">
                  <c:v>429</c:v>
                </c:pt>
                <c:pt idx="901">
                  <c:v>801</c:v>
                </c:pt>
                <c:pt idx="902">
                  <c:v>133</c:v>
                </c:pt>
                <c:pt idx="903">
                  <c:v>246</c:v>
                </c:pt>
                <c:pt idx="904">
                  <c:v>1305</c:v>
                </c:pt>
                <c:pt idx="905">
                  <c:v>424</c:v>
                </c:pt>
                <c:pt idx="906">
                  <c:v>512</c:v>
                </c:pt>
                <c:pt idx="907">
                  <c:v>770</c:v>
                </c:pt>
                <c:pt idx="908">
                  <c:v>1446</c:v>
                </c:pt>
                <c:pt idx="909">
                  <c:v>476</c:v>
                </c:pt>
                <c:pt idx="910">
                  <c:v>978</c:v>
                </c:pt>
                <c:pt idx="911">
                  <c:v>1445</c:v>
                </c:pt>
                <c:pt idx="912">
                  <c:v>690</c:v>
                </c:pt>
                <c:pt idx="913">
                  <c:v>562</c:v>
                </c:pt>
                <c:pt idx="914">
                  <c:v>1528</c:v>
                </c:pt>
                <c:pt idx="915">
                  <c:v>988</c:v>
                </c:pt>
                <c:pt idx="916">
                  <c:v>960</c:v>
                </c:pt>
                <c:pt idx="917">
                  <c:v>6459</c:v>
                </c:pt>
                <c:pt idx="918">
                  <c:v>620</c:v>
                </c:pt>
                <c:pt idx="919">
                  <c:v>1190</c:v>
                </c:pt>
                <c:pt idx="920">
                  <c:v>125</c:v>
                </c:pt>
                <c:pt idx="921">
                  <c:v>490</c:v>
                </c:pt>
                <c:pt idx="922">
                  <c:v>1394</c:v>
                </c:pt>
                <c:pt idx="923">
                  <c:v>519</c:v>
                </c:pt>
                <c:pt idx="924">
                  <c:v>538</c:v>
                </c:pt>
                <c:pt idx="925">
                  <c:v>2711</c:v>
                </c:pt>
                <c:pt idx="926">
                  <c:v>555</c:v>
                </c:pt>
                <c:pt idx="927">
                  <c:v>526</c:v>
                </c:pt>
                <c:pt idx="928">
                  <c:v>517</c:v>
                </c:pt>
                <c:pt idx="929">
                  <c:v>306</c:v>
                </c:pt>
                <c:pt idx="930">
                  <c:v>1064</c:v>
                </c:pt>
                <c:pt idx="931">
                  <c:v>1089</c:v>
                </c:pt>
                <c:pt idx="932">
                  <c:v>1401</c:v>
                </c:pt>
                <c:pt idx="933">
                  <c:v>1378</c:v>
                </c:pt>
                <c:pt idx="934">
                  <c:v>746</c:v>
                </c:pt>
                <c:pt idx="935">
                  <c:v>1762</c:v>
                </c:pt>
                <c:pt idx="936">
                  <c:v>1536</c:v>
                </c:pt>
                <c:pt idx="937">
                  <c:v>1589</c:v>
                </c:pt>
                <c:pt idx="938">
                  <c:v>83</c:v>
                </c:pt>
                <c:pt idx="939">
                  <c:v>260</c:v>
                </c:pt>
                <c:pt idx="940">
                  <c:v>221</c:v>
                </c:pt>
                <c:pt idx="941">
                  <c:v>26</c:v>
                </c:pt>
                <c:pt idx="942">
                  <c:v>882</c:v>
                </c:pt>
                <c:pt idx="943">
                  <c:v>102</c:v>
                </c:pt>
                <c:pt idx="944">
                  <c:v>1286</c:v>
                </c:pt>
                <c:pt idx="945">
                  <c:v>125</c:v>
                </c:pt>
                <c:pt idx="946">
                  <c:v>2292</c:v>
                </c:pt>
                <c:pt idx="947">
                  <c:v>663</c:v>
                </c:pt>
                <c:pt idx="948">
                  <c:v>790</c:v>
                </c:pt>
                <c:pt idx="949">
                  <c:v>1428</c:v>
                </c:pt>
                <c:pt idx="950">
                  <c:v>724</c:v>
                </c:pt>
                <c:pt idx="951">
                  <c:v>951</c:v>
                </c:pt>
                <c:pt idx="952">
                  <c:v>1562</c:v>
                </c:pt>
                <c:pt idx="953">
                  <c:v>1087</c:v>
                </c:pt>
                <c:pt idx="954">
                  <c:v>1040</c:v>
                </c:pt>
                <c:pt idx="955">
                  <c:v>959</c:v>
                </c:pt>
                <c:pt idx="957">
                  <c:v>1905</c:v>
                </c:pt>
                <c:pt idx="958">
                  <c:v>819</c:v>
                </c:pt>
                <c:pt idx="959">
                  <c:v>3705</c:v>
                </c:pt>
                <c:pt idx="960">
                  <c:v>140</c:v>
                </c:pt>
                <c:pt idx="961">
                  <c:v>752</c:v>
                </c:pt>
                <c:pt idx="962">
                  <c:v>1485</c:v>
                </c:pt>
                <c:pt idx="963">
                  <c:v>949</c:v>
                </c:pt>
                <c:pt idx="964">
                  <c:v>304</c:v>
                </c:pt>
                <c:pt idx="965">
                  <c:v>1506</c:v>
                </c:pt>
                <c:pt idx="966">
                  <c:v>1250</c:v>
                </c:pt>
                <c:pt idx="967">
                  <c:v>1704</c:v>
                </c:pt>
                <c:pt idx="968">
                  <c:v>836</c:v>
                </c:pt>
                <c:pt idx="969">
                  <c:v>1930</c:v>
                </c:pt>
                <c:pt idx="970">
                  <c:v>1122</c:v>
                </c:pt>
                <c:pt idx="971">
                  <c:v>60</c:v>
                </c:pt>
                <c:pt idx="972">
                  <c:v>1634</c:v>
                </c:pt>
                <c:pt idx="973">
                  <c:v>638</c:v>
                </c:pt>
                <c:pt idx="974">
                  <c:v>939</c:v>
                </c:pt>
                <c:pt idx="975">
                  <c:v>1178</c:v>
                </c:pt>
                <c:pt idx="977">
                  <c:v>670</c:v>
                </c:pt>
                <c:pt idx="979">
                  <c:v>1308</c:v>
                </c:pt>
                <c:pt idx="980">
                  <c:v>378</c:v>
                </c:pt>
                <c:pt idx="981">
                  <c:v>1486</c:v>
                </c:pt>
                <c:pt idx="982">
                  <c:v>1466</c:v>
                </c:pt>
                <c:pt idx="983">
                  <c:v>1177</c:v>
                </c:pt>
                <c:pt idx="984">
                  <c:v>533</c:v>
                </c:pt>
                <c:pt idx="986">
                  <c:v>2235</c:v>
                </c:pt>
                <c:pt idx="987">
                  <c:v>1672</c:v>
                </c:pt>
                <c:pt idx="988">
                  <c:v>478</c:v>
                </c:pt>
                <c:pt idx="990">
                  <c:v>396</c:v>
                </c:pt>
                <c:pt idx="991">
                  <c:v>467</c:v>
                </c:pt>
                <c:pt idx="992">
                  <c:v>1007</c:v>
                </c:pt>
                <c:pt idx="993">
                  <c:v>80</c:v>
                </c:pt>
                <c:pt idx="994">
                  <c:v>385</c:v>
                </c:pt>
                <c:pt idx="995">
                  <c:v>9</c:v>
                </c:pt>
                <c:pt idx="996">
                  <c:v>42</c:v>
                </c:pt>
                <c:pt idx="997">
                  <c:v>1406</c:v>
                </c:pt>
                <c:pt idx="998">
                  <c:v>991</c:v>
                </c:pt>
                <c:pt idx="999">
                  <c:v>1884</c:v>
                </c:pt>
                <c:pt idx="1000">
                  <c:v>151</c:v>
                </c:pt>
                <c:pt idx="1001">
                  <c:v>337</c:v>
                </c:pt>
                <c:pt idx="1002">
                  <c:v>616</c:v>
                </c:pt>
                <c:pt idx="1003">
                  <c:v>522</c:v>
                </c:pt>
                <c:pt idx="1004">
                  <c:v>437</c:v>
                </c:pt>
                <c:pt idx="1005">
                  <c:v>851</c:v>
                </c:pt>
                <c:pt idx="1006">
                  <c:v>818</c:v>
                </c:pt>
                <c:pt idx="1007">
                  <c:v>361</c:v>
                </c:pt>
                <c:pt idx="1008">
                  <c:v>144</c:v>
                </c:pt>
                <c:pt idx="1009">
                  <c:v>508</c:v>
                </c:pt>
                <c:pt idx="1010">
                  <c:v>505</c:v>
                </c:pt>
                <c:pt idx="1011">
                  <c:v>216</c:v>
                </c:pt>
                <c:pt idx="1012">
                  <c:v>2012</c:v>
                </c:pt>
                <c:pt idx="1014">
                  <c:v>1167</c:v>
                </c:pt>
                <c:pt idx="1015">
                  <c:v>1070</c:v>
                </c:pt>
                <c:pt idx="1016">
                  <c:v>664</c:v>
                </c:pt>
                <c:pt idx="1017">
                  <c:v>674</c:v>
                </c:pt>
                <c:pt idx="1018">
                  <c:v>697</c:v>
                </c:pt>
                <c:pt idx="1019">
                  <c:v>874</c:v>
                </c:pt>
                <c:pt idx="1020">
                  <c:v>1419</c:v>
                </c:pt>
                <c:pt idx="1021">
                  <c:v>787</c:v>
                </c:pt>
                <c:pt idx="1022">
                  <c:v>932</c:v>
                </c:pt>
                <c:pt idx="1023">
                  <c:v>103</c:v>
                </c:pt>
                <c:pt idx="1025">
                  <c:v>1028</c:v>
                </c:pt>
                <c:pt idx="1026">
                  <c:v>234</c:v>
                </c:pt>
                <c:pt idx="1027">
                  <c:v>729</c:v>
                </c:pt>
                <c:pt idx="1028">
                  <c:v>706</c:v>
                </c:pt>
                <c:pt idx="1029">
                  <c:v>1412</c:v>
                </c:pt>
                <c:pt idx="1030">
                  <c:v>722</c:v>
                </c:pt>
                <c:pt idx="1031">
                  <c:v>180</c:v>
                </c:pt>
                <c:pt idx="1032">
                  <c:v>1101</c:v>
                </c:pt>
                <c:pt idx="1033">
                  <c:v>550</c:v>
                </c:pt>
                <c:pt idx="1034">
                  <c:v>627</c:v>
                </c:pt>
                <c:pt idx="1035">
                  <c:v>1353</c:v>
                </c:pt>
                <c:pt idx="1036">
                  <c:v>752</c:v>
                </c:pt>
                <c:pt idx="1037">
                  <c:v>57</c:v>
                </c:pt>
                <c:pt idx="1038">
                  <c:v>314</c:v>
                </c:pt>
                <c:pt idx="1039">
                  <c:v>1132</c:v>
                </c:pt>
                <c:pt idx="1040">
                  <c:v>371</c:v>
                </c:pt>
                <c:pt idx="1041">
                  <c:v>433</c:v>
                </c:pt>
                <c:pt idx="1042">
                  <c:v>240</c:v>
                </c:pt>
                <c:pt idx="1043">
                  <c:v>434</c:v>
                </c:pt>
                <c:pt idx="1044">
                  <c:v>1899</c:v>
                </c:pt>
                <c:pt idx="1045">
                  <c:v>601</c:v>
                </c:pt>
                <c:pt idx="1046">
                  <c:v>113</c:v>
                </c:pt>
                <c:pt idx="1047">
                  <c:v>1089</c:v>
                </c:pt>
                <c:pt idx="1048">
                  <c:v>2174</c:v>
                </c:pt>
                <c:pt idx="1049">
                  <c:v>55</c:v>
                </c:pt>
                <c:pt idx="1050">
                  <c:v>170</c:v>
                </c:pt>
                <c:pt idx="1051">
                  <c:v>1915</c:v>
                </c:pt>
                <c:pt idx="1052">
                  <c:v>50</c:v>
                </c:pt>
                <c:pt idx="1053">
                  <c:v>536</c:v>
                </c:pt>
                <c:pt idx="1054">
                  <c:v>1186</c:v>
                </c:pt>
                <c:pt idx="1055">
                  <c:v>522</c:v>
                </c:pt>
                <c:pt idx="1056">
                  <c:v>141</c:v>
                </c:pt>
                <c:pt idx="1057">
                  <c:v>1314</c:v>
                </c:pt>
                <c:pt idx="1058">
                  <c:v>1283</c:v>
                </c:pt>
                <c:pt idx="1059">
                  <c:v>1941</c:v>
                </c:pt>
                <c:pt idx="1060">
                  <c:v>373</c:v>
                </c:pt>
                <c:pt idx="1061">
                  <c:v>2263</c:v>
                </c:pt>
                <c:pt idx="1063">
                  <c:v>827</c:v>
                </c:pt>
                <c:pt idx="1065">
                  <c:v>44</c:v>
                </c:pt>
                <c:pt idx="1066">
                  <c:v>3303</c:v>
                </c:pt>
                <c:pt idx="1067">
                  <c:v>1822</c:v>
                </c:pt>
                <c:pt idx="1068">
                  <c:v>849</c:v>
                </c:pt>
                <c:pt idx="1069">
                  <c:v>224</c:v>
                </c:pt>
                <c:pt idx="1070">
                  <c:v>910</c:v>
                </c:pt>
                <c:pt idx="1071">
                  <c:v>425</c:v>
                </c:pt>
                <c:pt idx="1072">
                  <c:v>35</c:v>
                </c:pt>
                <c:pt idx="1073">
                  <c:v>689</c:v>
                </c:pt>
                <c:pt idx="1074">
                  <c:v>1007</c:v>
                </c:pt>
                <c:pt idx="1075">
                  <c:v>1077</c:v>
                </c:pt>
                <c:pt idx="1076">
                  <c:v>1197</c:v>
                </c:pt>
                <c:pt idx="1077">
                  <c:v>949</c:v>
                </c:pt>
                <c:pt idx="1078">
                  <c:v>518</c:v>
                </c:pt>
                <c:pt idx="1079">
                  <c:v>215</c:v>
                </c:pt>
                <c:pt idx="1080">
                  <c:v>124</c:v>
                </c:pt>
                <c:pt idx="1081">
                  <c:v>468</c:v>
                </c:pt>
                <c:pt idx="1082">
                  <c:v>480</c:v>
                </c:pt>
                <c:pt idx="1083">
                  <c:v>580</c:v>
                </c:pt>
                <c:pt idx="1084">
                  <c:v>2487</c:v>
                </c:pt>
                <c:pt idx="1085">
                  <c:v>1218</c:v>
                </c:pt>
                <c:pt idx="1086">
                  <c:v>544</c:v>
                </c:pt>
                <c:pt idx="1087">
                  <c:v>360</c:v>
                </c:pt>
                <c:pt idx="1088">
                  <c:v>1579</c:v>
                </c:pt>
                <c:pt idx="1089">
                  <c:v>960</c:v>
                </c:pt>
                <c:pt idx="1091">
                  <c:v>1567</c:v>
                </c:pt>
                <c:pt idx="1092">
                  <c:v>299</c:v>
                </c:pt>
                <c:pt idx="1093">
                  <c:v>1657</c:v>
                </c:pt>
                <c:pt idx="1094">
                  <c:v>1351</c:v>
                </c:pt>
                <c:pt idx="1095">
                  <c:v>1400</c:v>
                </c:pt>
                <c:pt idx="1096">
                  <c:v>2886</c:v>
                </c:pt>
                <c:pt idx="1097">
                  <c:v>292</c:v>
                </c:pt>
                <c:pt idx="1098">
                  <c:v>744</c:v>
                </c:pt>
                <c:pt idx="1099">
                  <c:v>1442</c:v>
                </c:pt>
                <c:pt idx="1100">
                  <c:v>594</c:v>
                </c:pt>
                <c:pt idx="1101">
                  <c:v>75</c:v>
                </c:pt>
                <c:pt idx="1102">
                  <c:v>1368</c:v>
                </c:pt>
                <c:pt idx="1103">
                  <c:v>1182</c:v>
                </c:pt>
                <c:pt idx="1104">
                  <c:v>606</c:v>
                </c:pt>
                <c:pt idx="1105">
                  <c:v>11268</c:v>
                </c:pt>
                <c:pt idx="1106">
                  <c:v>414</c:v>
                </c:pt>
                <c:pt idx="1107">
                  <c:v>627</c:v>
                </c:pt>
                <c:pt idx="1108">
                  <c:v>57</c:v>
                </c:pt>
                <c:pt idx="1109">
                  <c:v>2075</c:v>
                </c:pt>
                <c:pt idx="1110">
                  <c:v>1700</c:v>
                </c:pt>
                <c:pt idx="1111">
                  <c:v>842</c:v>
                </c:pt>
                <c:pt idx="1112">
                  <c:v>54</c:v>
                </c:pt>
                <c:pt idx="1113">
                  <c:v>991</c:v>
                </c:pt>
                <c:pt idx="1114">
                  <c:v>78</c:v>
                </c:pt>
                <c:pt idx="1115">
                  <c:v>1495</c:v>
                </c:pt>
                <c:pt idx="1116">
                  <c:v>647</c:v>
                </c:pt>
                <c:pt idx="1117">
                  <c:v>2538</c:v>
                </c:pt>
                <c:pt idx="1118">
                  <c:v>661</c:v>
                </c:pt>
                <c:pt idx="1119">
                  <c:v>886</c:v>
                </c:pt>
                <c:pt idx="1120">
                  <c:v>811</c:v>
                </c:pt>
                <c:pt idx="1121">
                  <c:v>420</c:v>
                </c:pt>
                <c:pt idx="1122">
                  <c:v>3465</c:v>
                </c:pt>
                <c:pt idx="1123">
                  <c:v>2068</c:v>
                </c:pt>
                <c:pt idx="1124">
                  <c:v>213</c:v>
                </c:pt>
                <c:pt idx="1125">
                  <c:v>619</c:v>
                </c:pt>
                <c:pt idx="1126">
                  <c:v>1530</c:v>
                </c:pt>
                <c:pt idx="1127">
                  <c:v>2125</c:v>
                </c:pt>
                <c:pt idx="1128">
                  <c:v>265</c:v>
                </c:pt>
                <c:pt idx="1129">
                  <c:v>1613</c:v>
                </c:pt>
                <c:pt idx="1130">
                  <c:v>4211</c:v>
                </c:pt>
                <c:pt idx="1131">
                  <c:v>762</c:v>
                </c:pt>
                <c:pt idx="1132">
                  <c:v>1156</c:v>
                </c:pt>
                <c:pt idx="1133">
                  <c:v>411</c:v>
                </c:pt>
                <c:pt idx="1134">
                  <c:v>1800</c:v>
                </c:pt>
                <c:pt idx="1135">
                  <c:v>226</c:v>
                </c:pt>
                <c:pt idx="1136">
                  <c:v>1433</c:v>
                </c:pt>
                <c:pt idx="1137">
                  <c:v>1738</c:v>
                </c:pt>
                <c:pt idx="1138">
                  <c:v>793</c:v>
                </c:pt>
                <c:pt idx="1139">
                  <c:v>1635</c:v>
                </c:pt>
                <c:pt idx="1140">
                  <c:v>614</c:v>
                </c:pt>
                <c:pt idx="1141">
                  <c:v>838</c:v>
                </c:pt>
                <c:pt idx="1142">
                  <c:v>2107</c:v>
                </c:pt>
                <c:pt idx="1143">
                  <c:v>403</c:v>
                </c:pt>
                <c:pt idx="1144">
                  <c:v>811</c:v>
                </c:pt>
                <c:pt idx="1145">
                  <c:v>4886</c:v>
                </c:pt>
                <c:pt idx="1146">
                  <c:v>306</c:v>
                </c:pt>
                <c:pt idx="1147">
                  <c:v>566</c:v>
                </c:pt>
                <c:pt idx="1148">
                  <c:v>888</c:v>
                </c:pt>
                <c:pt idx="1149">
                  <c:v>160</c:v>
                </c:pt>
                <c:pt idx="1150">
                  <c:v>1835</c:v>
                </c:pt>
                <c:pt idx="1151">
                  <c:v>2430</c:v>
                </c:pt>
                <c:pt idx="1152">
                  <c:v>107</c:v>
                </c:pt>
                <c:pt idx="1153">
                  <c:v>1372</c:v>
                </c:pt>
                <c:pt idx="1154">
                  <c:v>1192</c:v>
                </c:pt>
                <c:pt idx="1155">
                  <c:v>575</c:v>
                </c:pt>
                <c:pt idx="1156">
                  <c:v>1710</c:v>
                </c:pt>
                <c:pt idx="1158">
                  <c:v>990</c:v>
                </c:pt>
                <c:pt idx="1159">
                  <c:v>2306</c:v>
                </c:pt>
                <c:pt idx="1160">
                  <c:v>328</c:v>
                </c:pt>
                <c:pt idx="1161">
                  <c:v>227</c:v>
                </c:pt>
                <c:pt idx="1162">
                  <c:v>276</c:v>
                </c:pt>
                <c:pt idx="1163">
                  <c:v>1498</c:v>
                </c:pt>
                <c:pt idx="1164">
                  <c:v>1650</c:v>
                </c:pt>
                <c:pt idx="1165">
                  <c:v>1091</c:v>
                </c:pt>
                <c:pt idx="1166">
                  <c:v>2184</c:v>
                </c:pt>
                <c:pt idx="1167">
                  <c:v>150</c:v>
                </c:pt>
                <c:pt idx="1168">
                  <c:v>1084</c:v>
                </c:pt>
                <c:pt idx="1169">
                  <c:v>1111</c:v>
                </c:pt>
                <c:pt idx="1170">
                  <c:v>1557</c:v>
                </c:pt>
                <c:pt idx="1172">
                  <c:v>241</c:v>
                </c:pt>
                <c:pt idx="1173">
                  <c:v>284</c:v>
                </c:pt>
                <c:pt idx="1174">
                  <c:v>1509</c:v>
                </c:pt>
                <c:pt idx="1175">
                  <c:v>403</c:v>
                </c:pt>
                <c:pt idx="1176">
                  <c:v>597</c:v>
                </c:pt>
                <c:pt idx="1177">
                  <c:v>1500</c:v>
                </c:pt>
                <c:pt idx="1179">
                  <c:v>461</c:v>
                </c:pt>
                <c:pt idx="1180">
                  <c:v>174</c:v>
                </c:pt>
                <c:pt idx="1181">
                  <c:v>648</c:v>
                </c:pt>
                <c:pt idx="1182">
                  <c:v>944</c:v>
                </c:pt>
                <c:pt idx="1183">
                  <c:v>1841</c:v>
                </c:pt>
                <c:pt idx="1184">
                  <c:v>187</c:v>
                </c:pt>
                <c:pt idx="1185">
                  <c:v>1208</c:v>
                </c:pt>
                <c:pt idx="1186">
                  <c:v>861</c:v>
                </c:pt>
                <c:pt idx="1187">
                  <c:v>1807</c:v>
                </c:pt>
                <c:pt idx="1188">
                  <c:v>1262</c:v>
                </c:pt>
                <c:pt idx="1189">
                  <c:v>982</c:v>
                </c:pt>
                <c:pt idx="1190">
                  <c:v>234</c:v>
                </c:pt>
                <c:pt idx="1191">
                  <c:v>753</c:v>
                </c:pt>
                <c:pt idx="1192">
                  <c:v>1534</c:v>
                </c:pt>
                <c:pt idx="1193">
                  <c:v>1241</c:v>
                </c:pt>
                <c:pt idx="1194">
                  <c:v>840</c:v>
                </c:pt>
                <c:pt idx="1195">
                  <c:v>4571</c:v>
                </c:pt>
                <c:pt idx="1196">
                  <c:v>1800</c:v>
                </c:pt>
                <c:pt idx="1197">
                  <c:v>1604</c:v>
                </c:pt>
                <c:pt idx="1198">
                  <c:v>400</c:v>
                </c:pt>
                <c:pt idx="1199">
                  <c:v>362</c:v>
                </c:pt>
                <c:pt idx="1200">
                  <c:v>1127</c:v>
                </c:pt>
                <c:pt idx="1201">
                  <c:v>750</c:v>
                </c:pt>
                <c:pt idx="1202">
                  <c:v>446</c:v>
                </c:pt>
                <c:pt idx="1203">
                  <c:v>832</c:v>
                </c:pt>
                <c:pt idx="1204">
                  <c:v>309</c:v>
                </c:pt>
                <c:pt idx="1205">
                  <c:v>2216</c:v>
                </c:pt>
                <c:pt idx="1206">
                  <c:v>4656</c:v>
                </c:pt>
                <c:pt idx="1207">
                  <c:v>1439</c:v>
                </c:pt>
                <c:pt idx="1208">
                  <c:v>2081</c:v>
                </c:pt>
                <c:pt idx="1209">
                  <c:v>1773</c:v>
                </c:pt>
                <c:pt idx="1210">
                  <c:v>1467</c:v>
                </c:pt>
                <c:pt idx="1211">
                  <c:v>480</c:v>
                </c:pt>
                <c:pt idx="1212">
                  <c:v>442</c:v>
                </c:pt>
                <c:pt idx="1213">
                  <c:v>963</c:v>
                </c:pt>
                <c:pt idx="1214">
                  <c:v>1519</c:v>
                </c:pt>
                <c:pt idx="1215">
                  <c:v>541</c:v>
                </c:pt>
                <c:pt idx="1216">
                  <c:v>2305</c:v>
                </c:pt>
                <c:pt idx="1217">
                  <c:v>668</c:v>
                </c:pt>
                <c:pt idx="1218">
                  <c:v>846</c:v>
                </c:pt>
                <c:pt idx="1219">
                  <c:v>757</c:v>
                </c:pt>
                <c:pt idx="1220">
                  <c:v>1783</c:v>
                </c:pt>
                <c:pt idx="1221">
                  <c:v>3400</c:v>
                </c:pt>
                <c:pt idx="1222">
                  <c:v>1388</c:v>
                </c:pt>
                <c:pt idx="1223">
                  <c:v>1736</c:v>
                </c:pt>
                <c:pt idx="1224">
                  <c:v>1060</c:v>
                </c:pt>
                <c:pt idx="1225">
                  <c:v>957</c:v>
                </c:pt>
                <c:pt idx="1226">
                  <c:v>1160</c:v>
                </c:pt>
                <c:pt idx="1227">
                  <c:v>1336</c:v>
                </c:pt>
                <c:pt idx="1228">
                  <c:v>115</c:v>
                </c:pt>
                <c:pt idx="1229">
                  <c:v>1766</c:v>
                </c:pt>
                <c:pt idx="1230">
                  <c:v>596</c:v>
                </c:pt>
                <c:pt idx="1231">
                  <c:v>769</c:v>
                </c:pt>
                <c:pt idx="1232">
                  <c:v>1199</c:v>
                </c:pt>
                <c:pt idx="1233">
                  <c:v>21</c:v>
                </c:pt>
                <c:pt idx="1234">
                  <c:v>120</c:v>
                </c:pt>
                <c:pt idx="1235">
                  <c:v>223</c:v>
                </c:pt>
                <c:pt idx="1236">
                  <c:v>560</c:v>
                </c:pt>
                <c:pt idx="1237">
                  <c:v>1314</c:v>
                </c:pt>
                <c:pt idx="1238">
                  <c:v>1215</c:v>
                </c:pt>
                <c:pt idx="1239">
                  <c:v>1544</c:v>
                </c:pt>
                <c:pt idx="1240">
                  <c:v>1942</c:v>
                </c:pt>
                <c:pt idx="1241">
                  <c:v>11009</c:v>
                </c:pt>
                <c:pt idx="1242">
                  <c:v>2216</c:v>
                </c:pt>
                <c:pt idx="1243">
                  <c:v>3077</c:v>
                </c:pt>
                <c:pt idx="1244">
                  <c:v>1869</c:v>
                </c:pt>
                <c:pt idx="1245">
                  <c:v>1470</c:v>
                </c:pt>
                <c:pt idx="1246">
                  <c:v>1335</c:v>
                </c:pt>
                <c:pt idx="1247">
                  <c:v>621</c:v>
                </c:pt>
                <c:pt idx="1248">
                  <c:v>595</c:v>
                </c:pt>
                <c:pt idx="1249">
                  <c:v>1698</c:v>
                </c:pt>
                <c:pt idx="1250">
                  <c:v>3679</c:v>
                </c:pt>
                <c:pt idx="1251">
                  <c:v>766</c:v>
                </c:pt>
                <c:pt idx="1252">
                  <c:v>2672</c:v>
                </c:pt>
                <c:pt idx="1253">
                  <c:v>3118</c:v>
                </c:pt>
                <c:pt idx="1254">
                  <c:v>969</c:v>
                </c:pt>
                <c:pt idx="1255">
                  <c:v>986</c:v>
                </c:pt>
                <c:pt idx="1256">
                  <c:v>264</c:v>
                </c:pt>
                <c:pt idx="1257">
                  <c:v>30</c:v>
                </c:pt>
                <c:pt idx="1258">
                  <c:v>1187</c:v>
                </c:pt>
                <c:pt idx="1259">
                  <c:v>1863</c:v>
                </c:pt>
                <c:pt idx="1260">
                  <c:v>528</c:v>
                </c:pt>
                <c:pt idx="1261">
                  <c:v>70</c:v>
                </c:pt>
                <c:pt idx="1262">
                  <c:v>11268</c:v>
                </c:pt>
                <c:pt idx="1263">
                  <c:v>726</c:v>
                </c:pt>
                <c:pt idx="1264">
                  <c:v>490</c:v>
                </c:pt>
                <c:pt idx="1265">
                  <c:v>1940</c:v>
                </c:pt>
                <c:pt idx="1266">
                  <c:v>1193</c:v>
                </c:pt>
                <c:pt idx="1268">
                  <c:v>1152</c:v>
                </c:pt>
                <c:pt idx="1269">
                  <c:v>294</c:v>
                </c:pt>
                <c:pt idx="1270">
                  <c:v>502</c:v>
                </c:pt>
                <c:pt idx="1271">
                  <c:v>749</c:v>
                </c:pt>
                <c:pt idx="1272">
                  <c:v>1613</c:v>
                </c:pt>
                <c:pt idx="1273">
                  <c:v>1805</c:v>
                </c:pt>
                <c:pt idx="1274">
                  <c:v>281</c:v>
                </c:pt>
                <c:pt idx="1276">
                  <c:v>103</c:v>
                </c:pt>
                <c:pt idx="1277">
                  <c:v>719</c:v>
                </c:pt>
                <c:pt idx="1278">
                  <c:v>579</c:v>
                </c:pt>
                <c:pt idx="1279">
                  <c:v>1496</c:v>
                </c:pt>
                <c:pt idx="1280">
                  <c:v>3383</c:v>
                </c:pt>
                <c:pt idx="1281">
                  <c:v>777</c:v>
                </c:pt>
                <c:pt idx="1282">
                  <c:v>2366</c:v>
                </c:pt>
                <c:pt idx="1283">
                  <c:v>2077</c:v>
                </c:pt>
                <c:pt idx="1284">
                  <c:v>1230</c:v>
                </c:pt>
                <c:pt idx="1285">
                  <c:v>1885</c:v>
                </c:pt>
                <c:pt idx="1286">
                  <c:v>124</c:v>
                </c:pt>
                <c:pt idx="1287">
                  <c:v>924</c:v>
                </c:pt>
                <c:pt idx="1288">
                  <c:v>2203</c:v>
                </c:pt>
                <c:pt idx="1289">
                  <c:v>916</c:v>
                </c:pt>
                <c:pt idx="1291">
                  <c:v>1860</c:v>
                </c:pt>
                <c:pt idx="1292">
                  <c:v>2072</c:v>
                </c:pt>
                <c:pt idx="1293">
                  <c:v>266</c:v>
                </c:pt>
                <c:pt idx="1294">
                  <c:v>1531</c:v>
                </c:pt>
                <c:pt idx="1295">
                  <c:v>1690</c:v>
                </c:pt>
                <c:pt idx="1296">
                  <c:v>88</c:v>
                </c:pt>
                <c:pt idx="1297">
                  <c:v>1750</c:v>
                </c:pt>
                <c:pt idx="1298">
                  <c:v>972</c:v>
                </c:pt>
                <c:pt idx="1299">
                  <c:v>1137</c:v>
                </c:pt>
                <c:pt idx="1300">
                  <c:v>3676</c:v>
                </c:pt>
                <c:pt idx="1301">
                  <c:v>2943</c:v>
                </c:pt>
                <c:pt idx="1302">
                  <c:v>687</c:v>
                </c:pt>
                <c:pt idx="1304">
                  <c:v>1000</c:v>
                </c:pt>
                <c:pt idx="1305">
                  <c:v>2281</c:v>
                </c:pt>
                <c:pt idx="1306">
                  <c:v>143</c:v>
                </c:pt>
                <c:pt idx="1307">
                  <c:v>1103</c:v>
                </c:pt>
                <c:pt idx="1308">
                  <c:v>9</c:v>
                </c:pt>
                <c:pt idx="1309">
                  <c:v>1393</c:v>
                </c:pt>
                <c:pt idx="1310">
                  <c:v>1562</c:v>
                </c:pt>
                <c:pt idx="1311">
                  <c:v>2794</c:v>
                </c:pt>
                <c:pt idx="1312">
                  <c:v>1622</c:v>
                </c:pt>
                <c:pt idx="1313">
                  <c:v>3267</c:v>
                </c:pt>
                <c:pt idx="1314">
                  <c:v>480</c:v>
                </c:pt>
                <c:pt idx="1315">
                  <c:v>5000</c:v>
                </c:pt>
                <c:pt idx="1316">
                  <c:v>880</c:v>
                </c:pt>
                <c:pt idx="1317">
                  <c:v>254</c:v>
                </c:pt>
                <c:pt idx="1318">
                  <c:v>1815</c:v>
                </c:pt>
                <c:pt idx="1319">
                  <c:v>2084</c:v>
                </c:pt>
                <c:pt idx="1320">
                  <c:v>2609</c:v>
                </c:pt>
                <c:pt idx="1321">
                  <c:v>1107</c:v>
                </c:pt>
                <c:pt idx="1322">
                  <c:v>2304</c:v>
                </c:pt>
                <c:pt idx="1323">
                  <c:v>2942</c:v>
                </c:pt>
                <c:pt idx="1324">
                  <c:v>599</c:v>
                </c:pt>
                <c:pt idx="1325">
                  <c:v>1680</c:v>
                </c:pt>
                <c:pt idx="1326">
                  <c:v>88</c:v>
                </c:pt>
                <c:pt idx="1327">
                  <c:v>219</c:v>
                </c:pt>
                <c:pt idx="1328">
                  <c:v>5407</c:v>
                </c:pt>
                <c:pt idx="1329">
                  <c:v>1367</c:v>
                </c:pt>
                <c:pt idx="1330">
                  <c:v>237</c:v>
                </c:pt>
                <c:pt idx="1331">
                  <c:v>963</c:v>
                </c:pt>
                <c:pt idx="1332">
                  <c:v>115</c:v>
                </c:pt>
                <c:pt idx="1333">
                  <c:v>1803</c:v>
                </c:pt>
                <c:pt idx="1334">
                  <c:v>1532</c:v>
                </c:pt>
                <c:pt idx="1335">
                  <c:v>1976</c:v>
                </c:pt>
                <c:pt idx="1336">
                  <c:v>457</c:v>
                </c:pt>
                <c:pt idx="1337">
                  <c:v>2446</c:v>
                </c:pt>
                <c:pt idx="1338">
                  <c:v>169</c:v>
                </c:pt>
                <c:pt idx="1339">
                  <c:v>1249</c:v>
                </c:pt>
                <c:pt idx="1340">
                  <c:v>2139</c:v>
                </c:pt>
                <c:pt idx="1341">
                  <c:v>89</c:v>
                </c:pt>
                <c:pt idx="1342">
                  <c:v>609</c:v>
                </c:pt>
                <c:pt idx="1343">
                  <c:v>750</c:v>
                </c:pt>
                <c:pt idx="1344">
                  <c:v>1354</c:v>
                </c:pt>
                <c:pt idx="1345">
                  <c:v>2233</c:v>
                </c:pt>
                <c:pt idx="1346">
                  <c:v>2106</c:v>
                </c:pt>
                <c:pt idx="1347">
                  <c:v>2724</c:v>
                </c:pt>
                <c:pt idx="1348">
                  <c:v>1314</c:v>
                </c:pt>
                <c:pt idx="1349">
                  <c:v>102</c:v>
                </c:pt>
                <c:pt idx="1350">
                  <c:v>2431</c:v>
                </c:pt>
                <c:pt idx="1351">
                  <c:v>867</c:v>
                </c:pt>
                <c:pt idx="1352">
                  <c:v>294</c:v>
                </c:pt>
                <c:pt idx="1353">
                  <c:v>150</c:v>
                </c:pt>
                <c:pt idx="1354">
                  <c:v>700</c:v>
                </c:pt>
                <c:pt idx="1355">
                  <c:v>155</c:v>
                </c:pt>
                <c:pt idx="1356">
                  <c:v>569</c:v>
                </c:pt>
                <c:pt idx="1357">
                  <c:v>459</c:v>
                </c:pt>
                <c:pt idx="1358">
                  <c:v>2413</c:v>
                </c:pt>
                <c:pt idx="1359">
                  <c:v>1885</c:v>
                </c:pt>
                <c:pt idx="1360">
                  <c:v>63</c:v>
                </c:pt>
                <c:pt idx="1361">
                  <c:v>10298</c:v>
                </c:pt>
                <c:pt idx="1362">
                  <c:v>2189</c:v>
                </c:pt>
                <c:pt idx="1363">
                  <c:v>1648</c:v>
                </c:pt>
                <c:pt idx="1364">
                  <c:v>2122</c:v>
                </c:pt>
                <c:pt idx="1365">
                  <c:v>847</c:v>
                </c:pt>
                <c:pt idx="1366">
                  <c:v>4215</c:v>
                </c:pt>
                <c:pt idx="1367">
                  <c:v>2053</c:v>
                </c:pt>
                <c:pt idx="1368">
                  <c:v>1507</c:v>
                </c:pt>
                <c:pt idx="1369">
                  <c:v>513</c:v>
                </c:pt>
                <c:pt idx="1370">
                  <c:v>1380</c:v>
                </c:pt>
                <c:pt idx="1371">
                  <c:v>324</c:v>
                </c:pt>
                <c:pt idx="1372">
                  <c:v>2380</c:v>
                </c:pt>
                <c:pt idx="1373">
                  <c:v>197</c:v>
                </c:pt>
                <c:pt idx="1374">
                  <c:v>273</c:v>
                </c:pt>
                <c:pt idx="1375">
                  <c:v>2062</c:v>
                </c:pt>
                <c:pt idx="1376">
                  <c:v>100</c:v>
                </c:pt>
                <c:pt idx="1377">
                  <c:v>5468</c:v>
                </c:pt>
                <c:pt idx="1378">
                  <c:v>1250</c:v>
                </c:pt>
                <c:pt idx="1379">
                  <c:v>1771</c:v>
                </c:pt>
                <c:pt idx="1380">
                  <c:v>100</c:v>
                </c:pt>
                <c:pt idx="1381">
                  <c:v>1543</c:v>
                </c:pt>
                <c:pt idx="1382">
                  <c:v>1112</c:v>
                </c:pt>
                <c:pt idx="1383">
                  <c:v>801</c:v>
                </c:pt>
                <c:pt idx="1384">
                  <c:v>32</c:v>
                </c:pt>
                <c:pt idx="1385">
                  <c:v>1017</c:v>
                </c:pt>
                <c:pt idx="1386">
                  <c:v>2389</c:v>
                </c:pt>
                <c:pt idx="1387">
                  <c:v>860</c:v>
                </c:pt>
                <c:pt idx="1388">
                  <c:v>2771</c:v>
                </c:pt>
                <c:pt idx="1389">
                  <c:v>3847</c:v>
                </c:pt>
                <c:pt idx="1390">
                  <c:v>306</c:v>
                </c:pt>
                <c:pt idx="1391">
                  <c:v>2147</c:v>
                </c:pt>
                <c:pt idx="1392">
                  <c:v>1202</c:v>
                </c:pt>
                <c:pt idx="1393">
                  <c:v>1411</c:v>
                </c:pt>
                <c:pt idx="1394">
                  <c:v>1906</c:v>
                </c:pt>
                <c:pt idx="1395">
                  <c:v>3710</c:v>
                </c:pt>
                <c:pt idx="1396">
                  <c:v>211</c:v>
                </c:pt>
                <c:pt idx="1397">
                  <c:v>960</c:v>
                </c:pt>
                <c:pt idx="1398">
                  <c:v>566</c:v>
                </c:pt>
                <c:pt idx="1399">
                  <c:v>1772</c:v>
                </c:pt>
                <c:pt idx="1401">
                  <c:v>1246</c:v>
                </c:pt>
                <c:pt idx="1402">
                  <c:v>2241</c:v>
                </c:pt>
                <c:pt idx="1403">
                  <c:v>1265</c:v>
                </c:pt>
                <c:pt idx="1404">
                  <c:v>314</c:v>
                </c:pt>
                <c:pt idx="1405">
                  <c:v>237</c:v>
                </c:pt>
                <c:pt idx="1406">
                  <c:v>152</c:v>
                </c:pt>
                <c:pt idx="1407">
                  <c:v>64</c:v>
                </c:pt>
                <c:pt idx="1408">
                  <c:v>7025</c:v>
                </c:pt>
                <c:pt idx="1409">
                  <c:v>232</c:v>
                </c:pt>
                <c:pt idx="1410">
                  <c:v>113</c:v>
                </c:pt>
                <c:pt idx="1411">
                  <c:v>581</c:v>
                </c:pt>
                <c:pt idx="1412">
                  <c:v>17</c:v>
                </c:pt>
                <c:pt idx="1413">
                  <c:v>1330</c:v>
                </c:pt>
                <c:pt idx="1414">
                  <c:v>316</c:v>
                </c:pt>
                <c:pt idx="1415">
                  <c:v>1336</c:v>
                </c:pt>
                <c:pt idx="1416">
                  <c:v>60</c:v>
                </c:pt>
                <c:pt idx="1417">
                  <c:v>1432</c:v>
                </c:pt>
                <c:pt idx="1418">
                  <c:v>137</c:v>
                </c:pt>
                <c:pt idx="1419">
                  <c:v>1998</c:v>
                </c:pt>
                <c:pt idx="1420">
                  <c:v>369</c:v>
                </c:pt>
                <c:pt idx="1421">
                  <c:v>84</c:v>
                </c:pt>
                <c:pt idx="1422">
                  <c:v>638</c:v>
                </c:pt>
                <c:pt idx="1423">
                  <c:v>809</c:v>
                </c:pt>
                <c:pt idx="1424">
                  <c:v>42</c:v>
                </c:pt>
                <c:pt idx="1425">
                  <c:v>289</c:v>
                </c:pt>
                <c:pt idx="1426">
                  <c:v>199</c:v>
                </c:pt>
                <c:pt idx="1427">
                  <c:v>3354</c:v>
                </c:pt>
                <c:pt idx="1428">
                  <c:v>151</c:v>
                </c:pt>
                <c:pt idx="1429">
                  <c:v>114</c:v>
                </c:pt>
                <c:pt idx="1430">
                  <c:v>243</c:v>
                </c:pt>
                <c:pt idx="1432">
                  <c:v>2298</c:v>
                </c:pt>
                <c:pt idx="1433">
                  <c:v>26</c:v>
                </c:pt>
                <c:pt idx="1434">
                  <c:v>283</c:v>
                </c:pt>
                <c:pt idx="1435">
                  <c:v>721</c:v>
                </c:pt>
                <c:pt idx="1436">
                  <c:v>235</c:v>
                </c:pt>
                <c:pt idx="1437">
                  <c:v>817</c:v>
                </c:pt>
                <c:pt idx="1438">
                  <c:v>83</c:v>
                </c:pt>
                <c:pt idx="1439">
                  <c:v>1252</c:v>
                </c:pt>
                <c:pt idx="1440">
                  <c:v>1503</c:v>
                </c:pt>
                <c:pt idx="1441">
                  <c:v>4</c:v>
                </c:pt>
                <c:pt idx="1442">
                  <c:v>169</c:v>
                </c:pt>
                <c:pt idx="1443">
                  <c:v>343</c:v>
                </c:pt>
                <c:pt idx="1444">
                  <c:v>82</c:v>
                </c:pt>
                <c:pt idx="1445">
                  <c:v>263</c:v>
                </c:pt>
                <c:pt idx="1446">
                  <c:v>5</c:v>
                </c:pt>
                <c:pt idx="1447">
                  <c:v>106</c:v>
                </c:pt>
                <c:pt idx="1448">
                  <c:v>82</c:v>
                </c:pt>
                <c:pt idx="1449">
                  <c:v>520</c:v>
                </c:pt>
                <c:pt idx="1450">
                  <c:v>76</c:v>
                </c:pt>
                <c:pt idx="1451">
                  <c:v>226</c:v>
                </c:pt>
                <c:pt idx="1452">
                  <c:v>82</c:v>
                </c:pt>
                <c:pt idx="1453">
                  <c:v>1245</c:v>
                </c:pt>
                <c:pt idx="1454">
                  <c:v>1903</c:v>
                </c:pt>
                <c:pt idx="1455">
                  <c:v>68</c:v>
                </c:pt>
                <c:pt idx="1456">
                  <c:v>94</c:v>
                </c:pt>
                <c:pt idx="1457">
                  <c:v>86</c:v>
                </c:pt>
                <c:pt idx="1458">
                  <c:v>2298</c:v>
                </c:pt>
                <c:pt idx="1459">
                  <c:v>2302</c:v>
                </c:pt>
                <c:pt idx="1460">
                  <c:v>57</c:v>
                </c:pt>
                <c:pt idx="1461">
                  <c:v>440</c:v>
                </c:pt>
                <c:pt idx="1462">
                  <c:v>806</c:v>
                </c:pt>
                <c:pt idx="1463">
                  <c:v>366</c:v>
                </c:pt>
                <c:pt idx="1464">
                  <c:v>514</c:v>
                </c:pt>
                <c:pt idx="1465">
                  <c:v>99</c:v>
                </c:pt>
                <c:pt idx="1466">
                  <c:v>309</c:v>
                </c:pt>
                <c:pt idx="1467">
                  <c:v>586</c:v>
                </c:pt>
                <c:pt idx="1468">
                  <c:v>146</c:v>
                </c:pt>
                <c:pt idx="1469">
                  <c:v>308</c:v>
                </c:pt>
                <c:pt idx="1470">
                  <c:v>156</c:v>
                </c:pt>
                <c:pt idx="1471">
                  <c:v>103</c:v>
                </c:pt>
                <c:pt idx="1472">
                  <c:v>47</c:v>
                </c:pt>
                <c:pt idx="1473">
                  <c:v>90</c:v>
                </c:pt>
                <c:pt idx="1474">
                  <c:v>272</c:v>
                </c:pt>
                <c:pt idx="1475">
                  <c:v>271</c:v>
                </c:pt>
                <c:pt idx="1476">
                  <c:v>359</c:v>
                </c:pt>
                <c:pt idx="1477">
                  <c:v>1109</c:v>
                </c:pt>
                <c:pt idx="1478">
                  <c:v>197</c:v>
                </c:pt>
                <c:pt idx="1479">
                  <c:v>664</c:v>
                </c:pt>
                <c:pt idx="1480">
                  <c:v>169</c:v>
                </c:pt>
                <c:pt idx="1481">
                  <c:v>46</c:v>
                </c:pt>
                <c:pt idx="1482">
                  <c:v>151</c:v>
                </c:pt>
                <c:pt idx="1483">
                  <c:v>236</c:v>
                </c:pt>
                <c:pt idx="1484">
                  <c:v>189</c:v>
                </c:pt>
                <c:pt idx="1486">
                  <c:v>456</c:v>
                </c:pt>
                <c:pt idx="1487">
                  <c:v>274</c:v>
                </c:pt>
                <c:pt idx="1488">
                  <c:v>811</c:v>
                </c:pt>
                <c:pt idx="1489">
                  <c:v>20</c:v>
                </c:pt>
                <c:pt idx="1490">
                  <c:v>1375</c:v>
                </c:pt>
                <c:pt idx="1491">
                  <c:v>49</c:v>
                </c:pt>
                <c:pt idx="1492">
                  <c:v>760</c:v>
                </c:pt>
                <c:pt idx="1493">
                  <c:v>314</c:v>
                </c:pt>
                <c:pt idx="1494">
                  <c:v>1036</c:v>
                </c:pt>
                <c:pt idx="1495">
                  <c:v>75</c:v>
                </c:pt>
                <c:pt idx="1496">
                  <c:v>619</c:v>
                </c:pt>
                <c:pt idx="1497">
                  <c:v>110</c:v>
                </c:pt>
                <c:pt idx="1498">
                  <c:v>148</c:v>
                </c:pt>
                <c:pt idx="1499">
                  <c:v>520</c:v>
                </c:pt>
                <c:pt idx="1500">
                  <c:v>470</c:v>
                </c:pt>
                <c:pt idx="1501">
                  <c:v>174</c:v>
                </c:pt>
                <c:pt idx="1502">
                  <c:v>117</c:v>
                </c:pt>
                <c:pt idx="1503">
                  <c:v>313</c:v>
                </c:pt>
                <c:pt idx="1504">
                  <c:v>629</c:v>
                </c:pt>
                <c:pt idx="1505">
                  <c:v>543</c:v>
                </c:pt>
                <c:pt idx="1506">
                  <c:v>796</c:v>
                </c:pt>
                <c:pt idx="1507">
                  <c:v>770</c:v>
                </c:pt>
                <c:pt idx="1508">
                  <c:v>304</c:v>
                </c:pt>
                <c:pt idx="1509">
                  <c:v>394</c:v>
                </c:pt>
                <c:pt idx="1510">
                  <c:v>284</c:v>
                </c:pt>
                <c:pt idx="1511">
                  <c:v>1090</c:v>
                </c:pt>
                <c:pt idx="1512">
                  <c:v>89</c:v>
                </c:pt>
                <c:pt idx="1513">
                  <c:v>87</c:v>
                </c:pt>
                <c:pt idx="1514">
                  <c:v>506</c:v>
                </c:pt>
                <c:pt idx="1515">
                  <c:v>443</c:v>
                </c:pt>
                <c:pt idx="1516">
                  <c:v>131</c:v>
                </c:pt>
                <c:pt idx="1517">
                  <c:v>753</c:v>
                </c:pt>
                <c:pt idx="1518">
                  <c:v>321</c:v>
                </c:pt>
                <c:pt idx="1519">
                  <c:v>483</c:v>
                </c:pt>
                <c:pt idx="1521">
                  <c:v>434</c:v>
                </c:pt>
                <c:pt idx="1522">
                  <c:v>128</c:v>
                </c:pt>
                <c:pt idx="1523">
                  <c:v>47</c:v>
                </c:pt>
                <c:pt idx="1524">
                  <c:v>737</c:v>
                </c:pt>
                <c:pt idx="1525">
                  <c:v>252</c:v>
                </c:pt>
                <c:pt idx="1526">
                  <c:v>25</c:v>
                </c:pt>
                <c:pt idx="1527">
                  <c:v>120</c:v>
                </c:pt>
                <c:pt idx="1528">
                  <c:v>154</c:v>
                </c:pt>
                <c:pt idx="1529">
                  <c:v>117</c:v>
                </c:pt>
                <c:pt idx="1530">
                  <c:v>2</c:v>
                </c:pt>
                <c:pt idx="1531">
                  <c:v>271</c:v>
                </c:pt>
                <c:pt idx="1532">
                  <c:v>1300</c:v>
                </c:pt>
                <c:pt idx="1533">
                  <c:v>11</c:v>
                </c:pt>
                <c:pt idx="1534">
                  <c:v>57</c:v>
                </c:pt>
              </c:numCache>
            </c:numRef>
          </c:bubbleSize>
        </c:ser>
        <c:ser>
          <c:idx val="1"/>
          <c:order val="2"/>
          <c:tx>
            <c:strRef>
              <c:f>'C:\Documents and Settings\Bloem_s\My Documents\SharePoint Drafts\[FIG_Vol2Ch6_3.0.xls]data250'!$E$1</c:f>
              <c:strCache>
                <c:ptCount val="1"/>
                <c:pt idx="0">
                  <c:v>read_pubrural</c:v>
                </c:pt>
              </c:strCache>
            </c:strRef>
          </c:tx>
          <c:spPr>
            <a:solidFill>
              <a:srgbClr val="FFC000"/>
            </a:solidFill>
            <a:ln w="28575">
              <a:solidFill>
                <a:srgbClr val="FFC000"/>
              </a:solidFill>
            </a:ln>
          </c:spPr>
          <c:xVal>
            <c:numRef>
              <c:f>data_Mexico!$C$2:$C$1600</c:f>
              <c:numCache>
                <c:formatCode>General</c:formatCode>
                <c:ptCount val="1599"/>
                <c:pt idx="0">
                  <c:v>-3.8744199999999873</c:v>
                </c:pt>
                <c:pt idx="1">
                  <c:v>-3.7380900000000001</c:v>
                </c:pt>
                <c:pt idx="2">
                  <c:v>-3.643910000000012</c:v>
                </c:pt>
                <c:pt idx="3">
                  <c:v>-3.5813799999999998</c:v>
                </c:pt>
                <c:pt idx="4">
                  <c:v>-3.4457800000000001</c:v>
                </c:pt>
                <c:pt idx="5">
                  <c:v>-3.4160699999999786</c:v>
                </c:pt>
                <c:pt idx="6">
                  <c:v>-3.4112099999999841</c:v>
                </c:pt>
                <c:pt idx="7">
                  <c:v>-3.3539099999999977</c:v>
                </c:pt>
                <c:pt idx="8">
                  <c:v>-3.3241700000000001</c:v>
                </c:pt>
                <c:pt idx="9">
                  <c:v>-3.2786300000000002</c:v>
                </c:pt>
                <c:pt idx="10">
                  <c:v>-3.2749000000000001</c:v>
                </c:pt>
                <c:pt idx="11">
                  <c:v>-3.2677200000000197</c:v>
                </c:pt>
                <c:pt idx="12">
                  <c:v>-3.2577199999999999</c:v>
                </c:pt>
                <c:pt idx="13">
                  <c:v>-3.2539300000000138</c:v>
                </c:pt>
                <c:pt idx="14">
                  <c:v>-3.2465799999999998</c:v>
                </c:pt>
                <c:pt idx="15">
                  <c:v>-3.1882100000000002</c:v>
                </c:pt>
                <c:pt idx="16">
                  <c:v>-3.1694800000000001</c:v>
                </c:pt>
                <c:pt idx="17">
                  <c:v>-3.1656300000000002</c:v>
                </c:pt>
                <c:pt idx="18">
                  <c:v>-3.165330000000012</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-3.0348699999999873</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-2.9246499999999873</c:v>
                </c:pt>
                <c:pt idx="36">
                  <c:v>-2.9124999999999841</c:v>
                </c:pt>
                <c:pt idx="37">
                  <c:v>-2.8804699999999968</c:v>
                </c:pt>
                <c:pt idx="38">
                  <c:v>-2.875749999999984</c:v>
                </c:pt>
                <c:pt idx="39">
                  <c:v>-2.8621399999999997</c:v>
                </c:pt>
                <c:pt idx="40">
                  <c:v>-2.8617699999999977</c:v>
                </c:pt>
                <c:pt idx="41">
                  <c:v>-2.8614799999999967</c:v>
                </c:pt>
                <c:pt idx="42">
                  <c:v>-2.8592199999999841</c:v>
                </c:pt>
                <c:pt idx="43">
                  <c:v>-2.8576599999999841</c:v>
                </c:pt>
                <c:pt idx="44">
                  <c:v>-2.8516199999999841</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-2.7813200000000147</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-2.7328499999999822</c:v>
                </c:pt>
                <c:pt idx="69">
                  <c:v>-2.7279000000000138</c:v>
                </c:pt>
                <c:pt idx="70">
                  <c:v>-2.7231500000000119</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-2.6235900000000147</c:v>
                </c:pt>
                <c:pt idx="89">
                  <c:v>-2.61809</c:v>
                </c:pt>
                <c:pt idx="90">
                  <c:v>-2.6001300000000147</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-2.5439300000000147</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-2.5077300000000147</c:v>
                </c:pt>
                <c:pt idx="117">
                  <c:v>-2.5057900000000002</c:v>
                </c:pt>
                <c:pt idx="118">
                  <c:v>-2.5041600000000002</c:v>
                </c:pt>
                <c:pt idx="119">
                  <c:v>-2.5009100000000002</c:v>
                </c:pt>
                <c:pt idx="120">
                  <c:v>-2.49743</c:v>
                </c:pt>
                <c:pt idx="121">
                  <c:v>-2.4952799999999873</c:v>
                </c:pt>
                <c:pt idx="122">
                  <c:v>-2.4952199999999967</c:v>
                </c:pt>
                <c:pt idx="123">
                  <c:v>-2.4932699999999977</c:v>
                </c:pt>
                <c:pt idx="124">
                  <c:v>-2.4903900000000001</c:v>
                </c:pt>
                <c:pt idx="125">
                  <c:v>-2.4833699999999999</c:v>
                </c:pt>
                <c:pt idx="126">
                  <c:v>-2.48305</c:v>
                </c:pt>
                <c:pt idx="127">
                  <c:v>-2.4827399999999997</c:v>
                </c:pt>
                <c:pt idx="128">
                  <c:v>-2.47349</c:v>
                </c:pt>
                <c:pt idx="129">
                  <c:v>-2.4716799999999841</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-2.4214599999999873</c:v>
                </c:pt>
                <c:pt idx="147">
                  <c:v>-2.4184899999999967</c:v>
                </c:pt>
                <c:pt idx="148">
                  <c:v>-2.4175900000000001</c:v>
                </c:pt>
                <c:pt idx="149">
                  <c:v>-2.4150799999999841</c:v>
                </c:pt>
                <c:pt idx="150">
                  <c:v>-2.414049999999984</c:v>
                </c:pt>
                <c:pt idx="151">
                  <c:v>-2.40794</c:v>
                </c:pt>
                <c:pt idx="152">
                  <c:v>-2.3960699999999786</c:v>
                </c:pt>
                <c:pt idx="153">
                  <c:v>-2.391559999999985</c:v>
                </c:pt>
                <c:pt idx="154">
                  <c:v>-2.3915499999999841</c:v>
                </c:pt>
                <c:pt idx="155">
                  <c:v>-2.3861699999999977</c:v>
                </c:pt>
                <c:pt idx="156">
                  <c:v>-2.3823699999999977</c:v>
                </c:pt>
                <c:pt idx="157">
                  <c:v>-2.3808099999999977</c:v>
                </c:pt>
                <c:pt idx="158">
                  <c:v>-2.3798199999999841</c:v>
                </c:pt>
                <c:pt idx="159">
                  <c:v>-2.375629999999985</c:v>
                </c:pt>
                <c:pt idx="160">
                  <c:v>-2.3742699999999841</c:v>
                </c:pt>
                <c:pt idx="161">
                  <c:v>-2.36741</c:v>
                </c:pt>
                <c:pt idx="162">
                  <c:v>-2.3658099999999873</c:v>
                </c:pt>
                <c:pt idx="163">
                  <c:v>-2.3647</c:v>
                </c:pt>
                <c:pt idx="164">
                  <c:v>-2.3644799999999977</c:v>
                </c:pt>
                <c:pt idx="165">
                  <c:v>-2.3636699999999977</c:v>
                </c:pt>
                <c:pt idx="166">
                  <c:v>-2.3623099999999977</c:v>
                </c:pt>
                <c:pt idx="167">
                  <c:v>-2.3579300000000001</c:v>
                </c:pt>
                <c:pt idx="168">
                  <c:v>-2.3573200000000001</c:v>
                </c:pt>
                <c:pt idx="169">
                  <c:v>-2.3525499999999786</c:v>
                </c:pt>
                <c:pt idx="170">
                  <c:v>-2.3518599999999759</c:v>
                </c:pt>
                <c:pt idx="171">
                  <c:v>-2.3503499999999868</c:v>
                </c:pt>
                <c:pt idx="172">
                  <c:v>-2.3450899999999977</c:v>
                </c:pt>
                <c:pt idx="173">
                  <c:v>-2.3359799999999873</c:v>
                </c:pt>
                <c:pt idx="174">
                  <c:v>-2.3358799999999809</c:v>
                </c:pt>
                <c:pt idx="175">
                  <c:v>-2.3347599999999873</c:v>
                </c:pt>
                <c:pt idx="176">
                  <c:v>-2.3320099999999786</c:v>
                </c:pt>
                <c:pt idx="177">
                  <c:v>-2.3288099999999967</c:v>
                </c:pt>
                <c:pt idx="178">
                  <c:v>-2.3279299999999998</c:v>
                </c:pt>
                <c:pt idx="179">
                  <c:v>-2.3272499999999967</c:v>
                </c:pt>
                <c:pt idx="180">
                  <c:v>-2.3271500000000001</c:v>
                </c:pt>
                <c:pt idx="181">
                  <c:v>-2.3200099999999977</c:v>
                </c:pt>
                <c:pt idx="182">
                  <c:v>-2.3154499999999745</c:v>
                </c:pt>
                <c:pt idx="183">
                  <c:v>-2.3117399999999977</c:v>
                </c:pt>
                <c:pt idx="184">
                  <c:v>-2.3098399999999977</c:v>
                </c:pt>
                <c:pt idx="185">
                  <c:v>-2.2928499999999841</c:v>
                </c:pt>
                <c:pt idx="186">
                  <c:v>-2.2898800000000001</c:v>
                </c:pt>
                <c:pt idx="187">
                  <c:v>-2.2871800000000215</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-2.2649800000000146</c:v>
                </c:pt>
                <c:pt idx="197">
                  <c:v>-2.2637400000000012</c:v>
                </c:pt>
                <c:pt idx="198">
                  <c:v>-2.2629199999999998</c:v>
                </c:pt>
                <c:pt idx="199">
                  <c:v>-2.2622599999999977</c:v>
                </c:pt>
                <c:pt idx="200">
                  <c:v>-2.2524299999999977</c:v>
                </c:pt>
                <c:pt idx="201">
                  <c:v>-2.2477900000000184</c:v>
                </c:pt>
                <c:pt idx="202">
                  <c:v>-2.2453799999999999</c:v>
                </c:pt>
                <c:pt idx="203">
                  <c:v>-2.2435200000000197</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-2.2283300000000166</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-2.1198599999999841</c:v>
                </c:pt>
                <c:pt idx="267">
                  <c:v>-2.1151599999999977</c:v>
                </c:pt>
                <c:pt idx="268">
                  <c:v>-2.11361</c:v>
                </c:pt>
                <c:pt idx="269">
                  <c:v>-2.1122699999999841</c:v>
                </c:pt>
                <c:pt idx="270">
                  <c:v>-2.1101899999999998</c:v>
                </c:pt>
                <c:pt idx="271">
                  <c:v>-2.1052</c:v>
                </c:pt>
                <c:pt idx="272">
                  <c:v>-2.1044299999999998</c:v>
                </c:pt>
                <c:pt idx="273">
                  <c:v>-2.09937</c:v>
                </c:pt>
                <c:pt idx="274">
                  <c:v>-2.09572</c:v>
                </c:pt>
                <c:pt idx="275">
                  <c:v>-2.0956599999999841</c:v>
                </c:pt>
                <c:pt idx="276">
                  <c:v>-2.0908499999999841</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-2.0768899999999841</c:v>
                </c:pt>
                <c:pt idx="286">
                  <c:v>-2.0738599999999967</c:v>
                </c:pt>
                <c:pt idx="287">
                  <c:v>-2.07382</c:v>
                </c:pt>
                <c:pt idx="288">
                  <c:v>-2.07152</c:v>
                </c:pt>
                <c:pt idx="289">
                  <c:v>-2.0713599999999968</c:v>
                </c:pt>
                <c:pt idx="290">
                  <c:v>-2.0645500000000001</c:v>
                </c:pt>
                <c:pt idx="291">
                  <c:v>-2.06141</c:v>
                </c:pt>
                <c:pt idx="292">
                  <c:v>-2.0590499999999841</c:v>
                </c:pt>
                <c:pt idx="293">
                  <c:v>-2.0529099999999967</c:v>
                </c:pt>
                <c:pt idx="294">
                  <c:v>-2.0528599999999768</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-2.0304499999999841</c:v>
                </c:pt>
                <c:pt idx="303">
                  <c:v>-2.02949</c:v>
                </c:pt>
                <c:pt idx="304">
                  <c:v>-2.0266699999999873</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-2.0116799999999859</c:v>
                </c:pt>
                <c:pt idx="313">
                  <c:v>-2.00942</c:v>
                </c:pt>
                <c:pt idx="314">
                  <c:v>-2.0083799999999998</c:v>
                </c:pt>
                <c:pt idx="315">
                  <c:v>-2.0020099999999967</c:v>
                </c:pt>
                <c:pt idx="316">
                  <c:v>-2.0001699999999998</c:v>
                </c:pt>
                <c:pt idx="317">
                  <c:v>-1.9984500000000072</c:v>
                </c:pt>
                <c:pt idx="318">
                  <c:v>-1.9980000000000064</c:v>
                </c:pt>
                <c:pt idx="319">
                  <c:v>-1.9921200000000001</c:v>
                </c:pt>
                <c:pt idx="320">
                  <c:v>-1.9911999999999999</c:v>
                </c:pt>
                <c:pt idx="321">
                  <c:v>-1.9893999999999998</c:v>
                </c:pt>
                <c:pt idx="322">
                  <c:v>-1.9884800000000071</c:v>
                </c:pt>
                <c:pt idx="323">
                  <c:v>-1.9881900000000001</c:v>
                </c:pt>
                <c:pt idx="324">
                  <c:v>-1.9858699999999998</c:v>
                </c:pt>
                <c:pt idx="325">
                  <c:v>-1.9777199999999997</c:v>
                </c:pt>
                <c:pt idx="326">
                  <c:v>-1.9747299999999999</c:v>
                </c:pt>
                <c:pt idx="327">
                  <c:v>-1.9736099999999999</c:v>
                </c:pt>
                <c:pt idx="328">
                  <c:v>-1.9732299999999998</c:v>
                </c:pt>
                <c:pt idx="329">
                  <c:v>-1.9708999999999999</c:v>
                </c:pt>
                <c:pt idx="330">
                  <c:v>-1.9685600000000001</c:v>
                </c:pt>
                <c:pt idx="331">
                  <c:v>-1.9672099999999997</c:v>
                </c:pt>
                <c:pt idx="332">
                  <c:v>-1.9660600000000001</c:v>
                </c:pt>
                <c:pt idx="333">
                  <c:v>-1.9657599999999997</c:v>
                </c:pt>
                <c:pt idx="334">
                  <c:v>-1.9594199999999997</c:v>
                </c:pt>
                <c:pt idx="335">
                  <c:v>-1.9576399999999998</c:v>
                </c:pt>
                <c:pt idx="336">
                  <c:v>-1.9539299999999937</c:v>
                </c:pt>
                <c:pt idx="337">
                  <c:v>-1.9495099999999999</c:v>
                </c:pt>
                <c:pt idx="338">
                  <c:v>-1.9464600000000001</c:v>
                </c:pt>
                <c:pt idx="339">
                  <c:v>-1.9460299999999997</c:v>
                </c:pt>
                <c:pt idx="340">
                  <c:v>-1.9442900000000001</c:v>
                </c:pt>
                <c:pt idx="341">
                  <c:v>-1.9416999999999998</c:v>
                </c:pt>
                <c:pt idx="342">
                  <c:v>-1.9400900000000001</c:v>
                </c:pt>
                <c:pt idx="343">
                  <c:v>-1.9387799999999997</c:v>
                </c:pt>
                <c:pt idx="344">
                  <c:v>-1.9360600000000001</c:v>
                </c:pt>
                <c:pt idx="345">
                  <c:v>-1.9339499999999998</c:v>
                </c:pt>
                <c:pt idx="346">
                  <c:v>-1.9334099999999999</c:v>
                </c:pt>
                <c:pt idx="347">
                  <c:v>-1.92862</c:v>
                </c:pt>
                <c:pt idx="348">
                  <c:v>-1.92259</c:v>
                </c:pt>
                <c:pt idx="349">
                  <c:v>-1.9214999999999998</c:v>
                </c:pt>
                <c:pt idx="350">
                  <c:v>-1.9195899999999997</c:v>
                </c:pt>
                <c:pt idx="351">
                  <c:v>-1.9194499999999999</c:v>
                </c:pt>
                <c:pt idx="352">
                  <c:v>-1.9125999999999999</c:v>
                </c:pt>
                <c:pt idx="353">
                  <c:v>-1.9120400000000057</c:v>
                </c:pt>
                <c:pt idx="354">
                  <c:v>-1.91096</c:v>
                </c:pt>
                <c:pt idx="355">
                  <c:v>-1.9091299999999998</c:v>
                </c:pt>
                <c:pt idx="356">
                  <c:v>-1.9079499999999998</c:v>
                </c:pt>
                <c:pt idx="357">
                  <c:v>-1.9077799999999998</c:v>
                </c:pt>
                <c:pt idx="358">
                  <c:v>-1.9074699999999998</c:v>
                </c:pt>
                <c:pt idx="359">
                  <c:v>-1.9060800000000064</c:v>
                </c:pt>
                <c:pt idx="360">
                  <c:v>-1.9057199999999996</c:v>
                </c:pt>
                <c:pt idx="361">
                  <c:v>-1.9047699999999999</c:v>
                </c:pt>
                <c:pt idx="362">
                  <c:v>-1.9043600000000001</c:v>
                </c:pt>
                <c:pt idx="363">
                  <c:v>-1.9042500000000064</c:v>
                </c:pt>
                <c:pt idx="364">
                  <c:v>-1.9027299999999998</c:v>
                </c:pt>
                <c:pt idx="365">
                  <c:v>-1.9022699999999997</c:v>
                </c:pt>
                <c:pt idx="366">
                  <c:v>-1.9012499999999999</c:v>
                </c:pt>
                <c:pt idx="367">
                  <c:v>-1.8997599999999999</c:v>
                </c:pt>
                <c:pt idx="368">
                  <c:v>-1.8993800000000001</c:v>
                </c:pt>
                <c:pt idx="369">
                  <c:v>-1.8977599999999999</c:v>
                </c:pt>
                <c:pt idx="370">
                  <c:v>-1.89578</c:v>
                </c:pt>
                <c:pt idx="371">
                  <c:v>-1.89551</c:v>
                </c:pt>
                <c:pt idx="372">
                  <c:v>-1.8936599999999999</c:v>
                </c:pt>
                <c:pt idx="373">
                  <c:v>-1.8917299999999933</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-1.874080000000006</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-1.8359399999999932</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-1.7986400000000002</c:v>
                </c:pt>
                <c:pt idx="430">
                  <c:v>-1.7973999999999937</c:v>
                </c:pt>
                <c:pt idx="431">
                  <c:v>-1.7949400000000002</c:v>
                </c:pt>
                <c:pt idx="432">
                  <c:v>-1.7902100000000003</c:v>
                </c:pt>
                <c:pt idx="433">
                  <c:v>-1.7894500000000002</c:v>
                </c:pt>
                <c:pt idx="434">
                  <c:v>-1.7893999999999932</c:v>
                </c:pt>
                <c:pt idx="435">
                  <c:v>-1.7874899999999998</c:v>
                </c:pt>
                <c:pt idx="436">
                  <c:v>-1.7873800000000002</c:v>
                </c:pt>
                <c:pt idx="437">
                  <c:v>-1.785669999999993</c:v>
                </c:pt>
                <c:pt idx="438">
                  <c:v>-1.7827500000000003</c:v>
                </c:pt>
                <c:pt idx="439">
                  <c:v>-1.7820900000000002</c:v>
                </c:pt>
                <c:pt idx="440">
                  <c:v>-1.7820700000000003</c:v>
                </c:pt>
                <c:pt idx="441">
                  <c:v>-1.7798299999999916</c:v>
                </c:pt>
                <c:pt idx="442">
                  <c:v>-1.7793899999999998</c:v>
                </c:pt>
                <c:pt idx="443">
                  <c:v>-1.7757899999999998</c:v>
                </c:pt>
                <c:pt idx="444">
                  <c:v>-1.7755500000000002</c:v>
                </c:pt>
                <c:pt idx="445">
                  <c:v>-1.7704000000000002</c:v>
                </c:pt>
                <c:pt idx="446">
                  <c:v>-1.7702899999999999</c:v>
                </c:pt>
                <c:pt idx="447">
                  <c:v>-1.7696499999999942</c:v>
                </c:pt>
                <c:pt idx="448">
                  <c:v>-1.7663800000000003</c:v>
                </c:pt>
                <c:pt idx="449">
                  <c:v>-1.763399999999993</c:v>
                </c:pt>
                <c:pt idx="450">
                  <c:v>-1.7605999999999942</c:v>
                </c:pt>
                <c:pt idx="451">
                  <c:v>-1.7604800000000003</c:v>
                </c:pt>
                <c:pt idx="452">
                  <c:v>-1.7598199999999942</c:v>
                </c:pt>
                <c:pt idx="453">
                  <c:v>-1.7579899999999942</c:v>
                </c:pt>
                <c:pt idx="454">
                  <c:v>-1.7558999999999916</c:v>
                </c:pt>
                <c:pt idx="455">
                  <c:v>-1.755809999999993</c:v>
                </c:pt>
                <c:pt idx="456">
                  <c:v>-1.7541899999999999</c:v>
                </c:pt>
                <c:pt idx="457">
                  <c:v>-1.7534899999999998</c:v>
                </c:pt>
                <c:pt idx="458">
                  <c:v>-1.7525400000000002</c:v>
                </c:pt>
                <c:pt idx="459">
                  <c:v>-1.7524700000000002</c:v>
                </c:pt>
                <c:pt idx="460">
                  <c:v>-1.749639999999993</c:v>
                </c:pt>
                <c:pt idx="461">
                  <c:v>-1.7487999999999935</c:v>
                </c:pt>
                <c:pt idx="462">
                  <c:v>-1.7444000000000002</c:v>
                </c:pt>
                <c:pt idx="463">
                  <c:v>-1.7426599999999999</c:v>
                </c:pt>
                <c:pt idx="464">
                  <c:v>-1.7409500000000002</c:v>
                </c:pt>
                <c:pt idx="465">
                  <c:v>-1.7294299999999916</c:v>
                </c:pt>
                <c:pt idx="466">
                  <c:v>-1.726829999999993</c:v>
                </c:pt>
                <c:pt idx="467">
                  <c:v>-1.7263999999999942</c:v>
                </c:pt>
                <c:pt idx="468">
                  <c:v>-1.7253199999999942</c:v>
                </c:pt>
                <c:pt idx="469">
                  <c:v>-1.7210099999999942</c:v>
                </c:pt>
                <c:pt idx="470">
                  <c:v>-1.7203500000000003</c:v>
                </c:pt>
                <c:pt idx="471">
                  <c:v>-1.7194499999999935</c:v>
                </c:pt>
                <c:pt idx="472">
                  <c:v>-1.7186599999999999</c:v>
                </c:pt>
                <c:pt idx="473">
                  <c:v>-1.7143699999999942</c:v>
                </c:pt>
                <c:pt idx="474">
                  <c:v>-1.7133699999999927</c:v>
                </c:pt>
                <c:pt idx="475">
                  <c:v>-1.7123100000000002</c:v>
                </c:pt>
                <c:pt idx="476">
                  <c:v>-1.7114699999999916</c:v>
                </c:pt>
                <c:pt idx="477">
                  <c:v>-1.7107199999999998</c:v>
                </c:pt>
                <c:pt idx="478">
                  <c:v>-1.7079899999999935</c:v>
                </c:pt>
                <c:pt idx="479">
                  <c:v>-1.7073799999999935</c:v>
                </c:pt>
                <c:pt idx="480">
                  <c:v>-1.7057699999999898</c:v>
                </c:pt>
                <c:pt idx="481">
                  <c:v>-1.7040899999999999</c:v>
                </c:pt>
                <c:pt idx="482">
                  <c:v>-1.7040500000000003</c:v>
                </c:pt>
                <c:pt idx="483">
                  <c:v>-1.7036599999999942</c:v>
                </c:pt>
                <c:pt idx="484">
                  <c:v>-1.7034999999999911</c:v>
                </c:pt>
                <c:pt idx="485">
                  <c:v>-1.700729999999993</c:v>
                </c:pt>
                <c:pt idx="486">
                  <c:v>-1.7002400000000002</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-1.688850000000006</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-1.6500400000000059</c:v>
                </c:pt>
                <c:pt idx="515">
                  <c:v>-1.6500000000000001</c:v>
                </c:pt>
                <c:pt idx="516">
                  <c:v>-1.6496599999999999</c:v>
                </c:pt>
                <c:pt idx="517">
                  <c:v>-1.64859</c:v>
                </c:pt>
                <c:pt idx="518">
                  <c:v>-1.6481600000000001</c:v>
                </c:pt>
                <c:pt idx="519">
                  <c:v>-1.6477299999999933</c:v>
                </c:pt>
                <c:pt idx="520">
                  <c:v>-1.64683</c:v>
                </c:pt>
                <c:pt idx="521">
                  <c:v>-1.6434599999999999</c:v>
                </c:pt>
                <c:pt idx="522">
                  <c:v>-1.6426000000000001</c:v>
                </c:pt>
                <c:pt idx="523">
                  <c:v>-1.6371899999999999</c:v>
                </c:pt>
                <c:pt idx="524">
                  <c:v>-1.63012</c:v>
                </c:pt>
                <c:pt idx="525">
                  <c:v>-1.6297699999999939</c:v>
                </c:pt>
                <c:pt idx="526">
                  <c:v>-1.62459</c:v>
                </c:pt>
                <c:pt idx="527">
                  <c:v>-1.6240500000000067</c:v>
                </c:pt>
                <c:pt idx="528">
                  <c:v>-1.62043</c:v>
                </c:pt>
                <c:pt idx="529">
                  <c:v>-1.6195899999999999</c:v>
                </c:pt>
                <c:pt idx="530">
                  <c:v>-1.61876</c:v>
                </c:pt>
                <c:pt idx="531">
                  <c:v>-1.61764</c:v>
                </c:pt>
                <c:pt idx="532">
                  <c:v>-1.61754</c:v>
                </c:pt>
                <c:pt idx="533">
                  <c:v>-1.6162099999999999</c:v>
                </c:pt>
                <c:pt idx="534">
                  <c:v>-1.6146799999999999</c:v>
                </c:pt>
                <c:pt idx="535">
                  <c:v>-1.614080000000006</c:v>
                </c:pt>
                <c:pt idx="536">
                  <c:v>-1.61375</c:v>
                </c:pt>
                <c:pt idx="537">
                  <c:v>-1.6136699999999939</c:v>
                </c:pt>
                <c:pt idx="538">
                  <c:v>-1.6131</c:v>
                </c:pt>
                <c:pt idx="539">
                  <c:v>-1.6108499999999999</c:v>
                </c:pt>
                <c:pt idx="540">
                  <c:v>-1.6059699999999932</c:v>
                </c:pt>
                <c:pt idx="541">
                  <c:v>-1.6026199999999999</c:v>
                </c:pt>
                <c:pt idx="542">
                  <c:v>-1.60233</c:v>
                </c:pt>
                <c:pt idx="543">
                  <c:v>-1.60155</c:v>
                </c:pt>
                <c:pt idx="544">
                  <c:v>-1.5988800000000001</c:v>
                </c:pt>
                <c:pt idx="545">
                  <c:v>-1.5988100000000001</c:v>
                </c:pt>
                <c:pt idx="546">
                  <c:v>-1.5977299999999928</c:v>
                </c:pt>
                <c:pt idx="547">
                  <c:v>-1.59727</c:v>
                </c:pt>
                <c:pt idx="548">
                  <c:v>-1.5930500000000001</c:v>
                </c:pt>
                <c:pt idx="549">
                  <c:v>-1.58701</c:v>
                </c:pt>
                <c:pt idx="550">
                  <c:v>-1.586050000000006</c:v>
                </c:pt>
                <c:pt idx="551">
                  <c:v>-1.5860300000000001</c:v>
                </c:pt>
                <c:pt idx="552">
                  <c:v>-1.58548</c:v>
                </c:pt>
                <c:pt idx="553">
                  <c:v>-1.5831500000000001</c:v>
                </c:pt>
                <c:pt idx="554">
                  <c:v>-1.58209</c:v>
                </c:pt>
                <c:pt idx="555">
                  <c:v>-1.58084</c:v>
                </c:pt>
                <c:pt idx="556">
                  <c:v>-1.58022</c:v>
                </c:pt>
                <c:pt idx="557">
                  <c:v>-1.5795399999999939</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-1.5699699999999928</c:v>
                </c:pt>
                <c:pt idx="567">
                  <c:v>-1.5677999999999928</c:v>
                </c:pt>
                <c:pt idx="568">
                  <c:v>-1.56671</c:v>
                </c:pt>
                <c:pt idx="569">
                  <c:v>-1.5657299999999927</c:v>
                </c:pt>
                <c:pt idx="570">
                  <c:v>-1.56202</c:v>
                </c:pt>
                <c:pt idx="571">
                  <c:v>-1.5611199999999998</c:v>
                </c:pt>
                <c:pt idx="572">
                  <c:v>-1.5610599999999999</c:v>
                </c:pt>
                <c:pt idx="573">
                  <c:v>-1.5597999999999927</c:v>
                </c:pt>
                <c:pt idx="574">
                  <c:v>-1.5557799999999939</c:v>
                </c:pt>
                <c:pt idx="575">
                  <c:v>-1.5554599999999998</c:v>
                </c:pt>
                <c:pt idx="576">
                  <c:v>-1.55528</c:v>
                </c:pt>
                <c:pt idx="577">
                  <c:v>-1.55525</c:v>
                </c:pt>
                <c:pt idx="578">
                  <c:v>-1.5545100000000001</c:v>
                </c:pt>
                <c:pt idx="579">
                  <c:v>-1.5523800000000001</c:v>
                </c:pt>
                <c:pt idx="580">
                  <c:v>-1.5514299999999928</c:v>
                </c:pt>
                <c:pt idx="581">
                  <c:v>-1.5507299999999939</c:v>
                </c:pt>
                <c:pt idx="582">
                  <c:v>-1.5499799999999933</c:v>
                </c:pt>
                <c:pt idx="583">
                  <c:v>-1.5468999999999939</c:v>
                </c:pt>
                <c:pt idx="584">
                  <c:v>-1.5454199999999998</c:v>
                </c:pt>
                <c:pt idx="585">
                  <c:v>-1.5446199999999999</c:v>
                </c:pt>
                <c:pt idx="586">
                  <c:v>-1.54209</c:v>
                </c:pt>
                <c:pt idx="587">
                  <c:v>-1.5420700000000001</c:v>
                </c:pt>
                <c:pt idx="588">
                  <c:v>-1.5415899999999998</c:v>
                </c:pt>
                <c:pt idx="589">
                  <c:v>-1.5411199999999998</c:v>
                </c:pt>
                <c:pt idx="590">
                  <c:v>-1.5410299999999932</c:v>
                </c:pt>
                <c:pt idx="591">
                  <c:v>-1.5401499999999999</c:v>
                </c:pt>
                <c:pt idx="592">
                  <c:v>-1.5400700000000001</c:v>
                </c:pt>
                <c:pt idx="593">
                  <c:v>-1.5352399999999939</c:v>
                </c:pt>
                <c:pt idx="594">
                  <c:v>-1.5349299999999932</c:v>
                </c:pt>
                <c:pt idx="595">
                  <c:v>-1.53485</c:v>
                </c:pt>
                <c:pt idx="596">
                  <c:v>-1.5295999999999927</c:v>
                </c:pt>
                <c:pt idx="597">
                  <c:v>-1.5290199999999998</c:v>
                </c:pt>
                <c:pt idx="598">
                  <c:v>-1.5289999999999933</c:v>
                </c:pt>
                <c:pt idx="599">
                  <c:v>-1.52874</c:v>
                </c:pt>
                <c:pt idx="600">
                  <c:v>-1.5278499999999939</c:v>
                </c:pt>
                <c:pt idx="601">
                  <c:v>-1.5271999999999932</c:v>
                </c:pt>
                <c:pt idx="602">
                  <c:v>-1.5267999999999939</c:v>
                </c:pt>
                <c:pt idx="603">
                  <c:v>-1.5249999999999932</c:v>
                </c:pt>
                <c:pt idx="604">
                  <c:v>-1.521719999999994</c:v>
                </c:pt>
                <c:pt idx="605">
                  <c:v>-1.5214799999999939</c:v>
                </c:pt>
                <c:pt idx="606">
                  <c:v>-1.5214199999999998</c:v>
                </c:pt>
                <c:pt idx="607">
                  <c:v>-1.52041</c:v>
                </c:pt>
                <c:pt idx="608">
                  <c:v>-1.5192699999999932</c:v>
                </c:pt>
                <c:pt idx="609">
                  <c:v>-1.51888</c:v>
                </c:pt>
                <c:pt idx="610">
                  <c:v>-1.51864</c:v>
                </c:pt>
                <c:pt idx="611">
                  <c:v>-1.51705</c:v>
                </c:pt>
                <c:pt idx="612">
                  <c:v>-1.51695</c:v>
                </c:pt>
                <c:pt idx="613">
                  <c:v>-1.51631</c:v>
                </c:pt>
                <c:pt idx="614">
                  <c:v>-1.5133199999999998</c:v>
                </c:pt>
                <c:pt idx="615">
                  <c:v>-1.51264</c:v>
                </c:pt>
                <c:pt idx="616">
                  <c:v>-1.50831</c:v>
                </c:pt>
                <c:pt idx="617">
                  <c:v>-1.50515</c:v>
                </c:pt>
                <c:pt idx="618">
                  <c:v>-1.5050299999999928</c:v>
                </c:pt>
                <c:pt idx="619">
                  <c:v>-1.5013699999999928</c:v>
                </c:pt>
                <c:pt idx="620">
                  <c:v>-1.5005500000000001</c:v>
                </c:pt>
                <c:pt idx="621">
                  <c:v>-1.4997699999999914</c:v>
                </c:pt>
                <c:pt idx="622">
                  <c:v>-1.4990699999999932</c:v>
                </c:pt>
                <c:pt idx="623">
                  <c:v>-1.4900800000000001</c:v>
                </c:pt>
                <c:pt idx="624">
                  <c:v>-1.4878699999999914</c:v>
                </c:pt>
                <c:pt idx="625">
                  <c:v>-1.4864999999999939</c:v>
                </c:pt>
                <c:pt idx="626">
                  <c:v>-1.4860199999999999</c:v>
                </c:pt>
                <c:pt idx="627">
                  <c:v>-1.4855599999999998</c:v>
                </c:pt>
                <c:pt idx="628">
                  <c:v>-1.4842199999999999</c:v>
                </c:pt>
                <c:pt idx="629">
                  <c:v>-1.4823599999999999</c:v>
                </c:pt>
                <c:pt idx="630">
                  <c:v>-1.4813099999999932</c:v>
                </c:pt>
                <c:pt idx="631">
                  <c:v>-1.48034</c:v>
                </c:pt>
                <c:pt idx="632">
                  <c:v>-1.4795799999999932</c:v>
                </c:pt>
                <c:pt idx="633">
                  <c:v>-1.4790899999999998</c:v>
                </c:pt>
                <c:pt idx="634">
                  <c:v>-1.4788599999999998</c:v>
                </c:pt>
                <c:pt idx="635">
                  <c:v>-1.4782</c:v>
                </c:pt>
                <c:pt idx="636">
                  <c:v>-1.47817</c:v>
                </c:pt>
                <c:pt idx="637">
                  <c:v>-1.478</c:v>
                </c:pt>
                <c:pt idx="638">
                  <c:v>-1.4773499999999939</c:v>
                </c:pt>
                <c:pt idx="639">
                  <c:v>-1.4771599999999998</c:v>
                </c:pt>
                <c:pt idx="640">
                  <c:v>-1.4756499999999932</c:v>
                </c:pt>
                <c:pt idx="641">
                  <c:v>-1.4754799999999932</c:v>
                </c:pt>
                <c:pt idx="642">
                  <c:v>-1.4737499999999932</c:v>
                </c:pt>
                <c:pt idx="643">
                  <c:v>-1.4734299999999914</c:v>
                </c:pt>
                <c:pt idx="644">
                  <c:v>-1.4715399999999927</c:v>
                </c:pt>
                <c:pt idx="645">
                  <c:v>-1.47081</c:v>
                </c:pt>
                <c:pt idx="646">
                  <c:v>-1.47071</c:v>
                </c:pt>
                <c:pt idx="647">
                  <c:v>-1.46848</c:v>
                </c:pt>
                <c:pt idx="648">
                  <c:v>-1.468</c:v>
                </c:pt>
                <c:pt idx="649">
                  <c:v>-1.4675599999999998</c:v>
                </c:pt>
                <c:pt idx="650">
                  <c:v>-1.4669899999999998</c:v>
                </c:pt>
                <c:pt idx="651">
                  <c:v>-1.4669099999999939</c:v>
                </c:pt>
                <c:pt idx="652">
                  <c:v>-1.465219999999994</c:v>
                </c:pt>
                <c:pt idx="653">
                  <c:v>-1.4645899999999998</c:v>
                </c:pt>
                <c:pt idx="654">
                  <c:v>-1.464</c:v>
                </c:pt>
                <c:pt idx="655">
                  <c:v>-1.4626999999999932</c:v>
                </c:pt>
                <c:pt idx="656">
                  <c:v>-1.4618099999999914</c:v>
                </c:pt>
                <c:pt idx="657">
                  <c:v>-1.45838</c:v>
                </c:pt>
                <c:pt idx="658">
                  <c:v>-1.4579799999999914</c:v>
                </c:pt>
                <c:pt idx="659">
                  <c:v>-1.45455</c:v>
                </c:pt>
                <c:pt idx="660">
                  <c:v>-1.4516399999999914</c:v>
                </c:pt>
                <c:pt idx="661">
                  <c:v>-1.4505899999999998</c:v>
                </c:pt>
                <c:pt idx="662">
                  <c:v>-1.4504599999999999</c:v>
                </c:pt>
                <c:pt idx="663">
                  <c:v>-1.45031</c:v>
                </c:pt>
                <c:pt idx="664">
                  <c:v>-1.44841</c:v>
                </c:pt>
                <c:pt idx="665">
                  <c:v>-1.4463999999999932</c:v>
                </c:pt>
                <c:pt idx="666">
                  <c:v>-1.4459799999999914</c:v>
                </c:pt>
                <c:pt idx="667">
                  <c:v>-1.4457499999999928</c:v>
                </c:pt>
                <c:pt idx="668">
                  <c:v>-1.4441199999999998</c:v>
                </c:pt>
                <c:pt idx="669">
                  <c:v>-1.4428799999999939</c:v>
                </c:pt>
                <c:pt idx="670">
                  <c:v>-1.4353999999999896</c:v>
                </c:pt>
                <c:pt idx="671">
                  <c:v>-1.4322199999999998</c:v>
                </c:pt>
                <c:pt idx="672">
                  <c:v>-1.4304599999999998</c:v>
                </c:pt>
                <c:pt idx="673">
                  <c:v>-1.4293299999999896</c:v>
                </c:pt>
                <c:pt idx="674">
                  <c:v>-1.4281199999999998</c:v>
                </c:pt>
                <c:pt idx="675">
                  <c:v>-1.4259899999999925</c:v>
                </c:pt>
                <c:pt idx="676">
                  <c:v>-1.4258499999999927</c:v>
                </c:pt>
                <c:pt idx="677">
                  <c:v>-1.4256799999999918</c:v>
                </c:pt>
                <c:pt idx="678">
                  <c:v>-1.4241999999999932</c:v>
                </c:pt>
                <c:pt idx="679">
                  <c:v>-1.4169599999999998</c:v>
                </c:pt>
                <c:pt idx="680">
                  <c:v>-1.4116599999999933</c:v>
                </c:pt>
                <c:pt idx="681">
                  <c:v>-1.4112499999999932</c:v>
                </c:pt>
                <c:pt idx="682">
                  <c:v>-1.4096699999999895</c:v>
                </c:pt>
                <c:pt idx="683">
                  <c:v>-1.4085999999999927</c:v>
                </c:pt>
                <c:pt idx="684">
                  <c:v>-1.40645</c:v>
                </c:pt>
                <c:pt idx="685">
                  <c:v>-1.406139999999994</c:v>
                </c:pt>
                <c:pt idx="686">
                  <c:v>-1.4043199999999998</c:v>
                </c:pt>
                <c:pt idx="687">
                  <c:v>-1.4038699999999882</c:v>
                </c:pt>
                <c:pt idx="688">
                  <c:v>-1.4037799999999914</c:v>
                </c:pt>
                <c:pt idx="689">
                  <c:v>-1.39991</c:v>
                </c:pt>
                <c:pt idx="690">
                  <c:v>-1.3998299999999932</c:v>
                </c:pt>
                <c:pt idx="691">
                  <c:v>-1.3992500000000001</c:v>
                </c:pt>
                <c:pt idx="692">
                  <c:v>-1.3987700000000001</c:v>
                </c:pt>
                <c:pt idx="693">
                  <c:v>-1.3982500000000067</c:v>
                </c:pt>
                <c:pt idx="694">
                  <c:v>-1.3965799999999999</c:v>
                </c:pt>
                <c:pt idx="695">
                  <c:v>-1.3962000000000001</c:v>
                </c:pt>
                <c:pt idx="696">
                  <c:v>-1.39602</c:v>
                </c:pt>
                <c:pt idx="697">
                  <c:v>-1.3948700000000001</c:v>
                </c:pt>
                <c:pt idx="698">
                  <c:v>-1.3943500000000066</c:v>
                </c:pt>
                <c:pt idx="699">
                  <c:v>-1.3930899999999999</c:v>
                </c:pt>
                <c:pt idx="700">
                  <c:v>-1.3930199999999999</c:v>
                </c:pt>
                <c:pt idx="701">
                  <c:v>-1.3927799999999999</c:v>
                </c:pt>
                <c:pt idx="702">
                  <c:v>-1.39185</c:v>
                </c:pt>
                <c:pt idx="703">
                  <c:v>-1.3881399999999999</c:v>
                </c:pt>
                <c:pt idx="704">
                  <c:v>-1.3864399999999999</c:v>
                </c:pt>
                <c:pt idx="705">
                  <c:v>-1.3839999999999932</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-1.357739999999994</c:v>
                </c:pt>
                <c:pt idx="722">
                  <c:v>-1.3569199999999999</c:v>
                </c:pt>
                <c:pt idx="723">
                  <c:v>-1.3564499999999999</c:v>
                </c:pt>
                <c:pt idx="724">
                  <c:v>-1.3562799999999999</c:v>
                </c:pt>
                <c:pt idx="725">
                  <c:v>-1.3538699999999932</c:v>
                </c:pt>
                <c:pt idx="726">
                  <c:v>-1.3472999999999939</c:v>
                </c:pt>
                <c:pt idx="727">
                  <c:v>-1.3471599999999999</c:v>
                </c:pt>
                <c:pt idx="728">
                  <c:v>-1.3465199999999999</c:v>
                </c:pt>
                <c:pt idx="729">
                  <c:v>-1.34636</c:v>
                </c:pt>
                <c:pt idx="730">
                  <c:v>-1.3427800000000001</c:v>
                </c:pt>
                <c:pt idx="731">
                  <c:v>-1.34144</c:v>
                </c:pt>
                <c:pt idx="732">
                  <c:v>-1.3411299999999939</c:v>
                </c:pt>
                <c:pt idx="733">
                  <c:v>-1.34108</c:v>
                </c:pt>
                <c:pt idx="734">
                  <c:v>-1.3393199999999998</c:v>
                </c:pt>
                <c:pt idx="735">
                  <c:v>-1.33894</c:v>
                </c:pt>
                <c:pt idx="736">
                  <c:v>-1.3380099999999999</c:v>
                </c:pt>
                <c:pt idx="737">
                  <c:v>-1.3276399999999939</c:v>
                </c:pt>
                <c:pt idx="738">
                  <c:v>-1.32504</c:v>
                </c:pt>
                <c:pt idx="739">
                  <c:v>-1.3218199999999998</c:v>
                </c:pt>
                <c:pt idx="740">
                  <c:v>-1.3213599999999999</c:v>
                </c:pt>
                <c:pt idx="741">
                  <c:v>-1.31911</c:v>
                </c:pt>
                <c:pt idx="742">
                  <c:v>-1.3132999999999933</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-1.2858399999999928</c:v>
                </c:pt>
                <c:pt idx="755">
                  <c:v>-1.28437</c:v>
                </c:pt>
                <c:pt idx="756">
                  <c:v>-1.280699999999994</c:v>
                </c:pt>
                <c:pt idx="757">
                  <c:v>-1.28051</c:v>
                </c:pt>
                <c:pt idx="758">
                  <c:v>-1.28016</c:v>
                </c:pt>
                <c:pt idx="759">
                  <c:v>-1.2797299999999914</c:v>
                </c:pt>
                <c:pt idx="760">
                  <c:v>-1.2796999999999923</c:v>
                </c:pt>
                <c:pt idx="761">
                  <c:v>-1.2794399999999932</c:v>
                </c:pt>
                <c:pt idx="762">
                  <c:v>-1.2768199999999998</c:v>
                </c:pt>
                <c:pt idx="763">
                  <c:v>-1.2767199999999999</c:v>
                </c:pt>
                <c:pt idx="764">
                  <c:v>-1.2706899999999999</c:v>
                </c:pt>
                <c:pt idx="765">
                  <c:v>-1.2699299999999896</c:v>
                </c:pt>
                <c:pt idx="766">
                  <c:v>-1.2695299999999914</c:v>
                </c:pt>
                <c:pt idx="767">
                  <c:v>-1.26884</c:v>
                </c:pt>
                <c:pt idx="768">
                  <c:v>-1.26831</c:v>
                </c:pt>
                <c:pt idx="769">
                  <c:v>-1.2674099999999937</c:v>
                </c:pt>
                <c:pt idx="770">
                  <c:v>-1.26728</c:v>
                </c:pt>
                <c:pt idx="771">
                  <c:v>-1.2670699999999933</c:v>
                </c:pt>
                <c:pt idx="772">
                  <c:v>-1.2648599999999999</c:v>
                </c:pt>
                <c:pt idx="773">
                  <c:v>-1.2626899999999999</c:v>
                </c:pt>
                <c:pt idx="774">
                  <c:v>-1.2618099999999928</c:v>
                </c:pt>
                <c:pt idx="775">
                  <c:v>-1.2598999999999914</c:v>
                </c:pt>
                <c:pt idx="776">
                  <c:v>-1.2595699999999928</c:v>
                </c:pt>
                <c:pt idx="777">
                  <c:v>-1.2593999999999927</c:v>
                </c:pt>
                <c:pt idx="778">
                  <c:v>-1.2578699999999914</c:v>
                </c:pt>
                <c:pt idx="779">
                  <c:v>-1.25678</c:v>
                </c:pt>
                <c:pt idx="780">
                  <c:v>-1.25495</c:v>
                </c:pt>
                <c:pt idx="781">
                  <c:v>-1.2517299999999896</c:v>
                </c:pt>
                <c:pt idx="782">
                  <c:v>-1.2515499999999939</c:v>
                </c:pt>
                <c:pt idx="783">
                  <c:v>-1.25108</c:v>
                </c:pt>
                <c:pt idx="784">
                  <c:v>-1.25074</c:v>
                </c:pt>
                <c:pt idx="785">
                  <c:v>-1.249959999999994</c:v>
                </c:pt>
                <c:pt idx="786">
                  <c:v>-1.24875</c:v>
                </c:pt>
                <c:pt idx="787">
                  <c:v>-1.2452699999999928</c:v>
                </c:pt>
                <c:pt idx="788">
                  <c:v>-1.2439099999999927</c:v>
                </c:pt>
                <c:pt idx="789">
                  <c:v>-1.2438399999999916</c:v>
                </c:pt>
                <c:pt idx="790">
                  <c:v>-1.2391899999999998</c:v>
                </c:pt>
                <c:pt idx="791">
                  <c:v>-1.2374299999999914</c:v>
                </c:pt>
                <c:pt idx="792">
                  <c:v>-1.2370299999999927</c:v>
                </c:pt>
                <c:pt idx="793">
                  <c:v>-1.2367999999999932</c:v>
                </c:pt>
                <c:pt idx="794">
                  <c:v>-1.23638</c:v>
                </c:pt>
                <c:pt idx="795">
                  <c:v>-1.2360500000000001</c:v>
                </c:pt>
                <c:pt idx="796">
                  <c:v>-1.23603</c:v>
                </c:pt>
                <c:pt idx="797">
                  <c:v>-1.2355599999999998</c:v>
                </c:pt>
                <c:pt idx="798">
                  <c:v>-1.23525</c:v>
                </c:pt>
                <c:pt idx="799">
                  <c:v>-1.2341899999999999</c:v>
                </c:pt>
                <c:pt idx="800">
                  <c:v>-1.2332999999999927</c:v>
                </c:pt>
                <c:pt idx="801">
                  <c:v>-1.23234</c:v>
                </c:pt>
                <c:pt idx="802">
                  <c:v>-1.23211</c:v>
                </c:pt>
                <c:pt idx="803">
                  <c:v>-1.2296799999999934</c:v>
                </c:pt>
                <c:pt idx="804">
                  <c:v>-1.2260199999999999</c:v>
                </c:pt>
                <c:pt idx="805">
                  <c:v>-1.2250899999999998</c:v>
                </c:pt>
                <c:pt idx="806">
                  <c:v>-1.223489999999994</c:v>
                </c:pt>
                <c:pt idx="807">
                  <c:v>-1.2200800000000001</c:v>
                </c:pt>
                <c:pt idx="808">
                  <c:v>-1.21915</c:v>
                </c:pt>
                <c:pt idx="809">
                  <c:v>-1.21905</c:v>
                </c:pt>
                <c:pt idx="810">
                  <c:v>-1.2165999999999932</c:v>
                </c:pt>
                <c:pt idx="811">
                  <c:v>-1.2158699999999896</c:v>
                </c:pt>
                <c:pt idx="812">
                  <c:v>-1.215489999999994</c:v>
                </c:pt>
                <c:pt idx="813">
                  <c:v>-1.2152599999999998</c:v>
                </c:pt>
                <c:pt idx="814">
                  <c:v>-1.21404</c:v>
                </c:pt>
                <c:pt idx="815">
                  <c:v>-1.2135399999999927</c:v>
                </c:pt>
                <c:pt idx="816">
                  <c:v>-1.2124299999999932</c:v>
                </c:pt>
                <c:pt idx="817">
                  <c:v>-1.2115199999999939</c:v>
                </c:pt>
                <c:pt idx="818">
                  <c:v>-1.21038</c:v>
                </c:pt>
                <c:pt idx="819">
                  <c:v>-1.2081599999999999</c:v>
                </c:pt>
                <c:pt idx="820">
                  <c:v>-1.2052299999999914</c:v>
                </c:pt>
                <c:pt idx="821">
                  <c:v>-1.203559999999994</c:v>
                </c:pt>
                <c:pt idx="822">
                  <c:v>-1.2032099999999932</c:v>
                </c:pt>
                <c:pt idx="823">
                  <c:v>-1.2028299999999927</c:v>
                </c:pt>
                <c:pt idx="824">
                  <c:v>-1.2016899999999937</c:v>
                </c:pt>
                <c:pt idx="825">
                  <c:v>-1.19987</c:v>
                </c:pt>
                <c:pt idx="826">
                  <c:v>-1.1995800000000001</c:v>
                </c:pt>
                <c:pt idx="827">
                  <c:v>-1.1986500000000067</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-1.1840400000000066</c:v>
                </c:pt>
                <c:pt idx="837">
                  <c:v>-1.1823600000000001</c:v>
                </c:pt>
                <c:pt idx="838">
                  <c:v>-1.1816899999999999</c:v>
                </c:pt>
                <c:pt idx="839">
                  <c:v>-1.18146</c:v>
                </c:pt>
                <c:pt idx="840">
                  <c:v>-1.1804800000000062</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-1.154280000000006</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-1.1423800000000059</c:v>
                </c:pt>
                <c:pt idx="881">
                  <c:v>-1.142280000000006</c:v>
                </c:pt>
                <c:pt idx="882">
                  <c:v>-1.1417299999999933</c:v>
                </c:pt>
                <c:pt idx="883">
                  <c:v>-1.1414500000000001</c:v>
                </c:pt>
                <c:pt idx="884">
                  <c:v>-1.1413899999999999</c:v>
                </c:pt>
                <c:pt idx="885">
                  <c:v>-1.1399299999999934</c:v>
                </c:pt>
                <c:pt idx="886">
                  <c:v>-1.13784</c:v>
                </c:pt>
                <c:pt idx="887">
                  <c:v>-1.1369899999999999</c:v>
                </c:pt>
                <c:pt idx="888">
                  <c:v>-1.1367799999999999</c:v>
                </c:pt>
                <c:pt idx="889">
                  <c:v>-1.13537</c:v>
                </c:pt>
                <c:pt idx="890">
                  <c:v>-1.1319999999999932</c:v>
                </c:pt>
                <c:pt idx="891">
                  <c:v>-1.1301699999999999</c:v>
                </c:pt>
                <c:pt idx="892">
                  <c:v>-1.1277999999999933</c:v>
                </c:pt>
                <c:pt idx="893">
                  <c:v>-1.1241099999999999</c:v>
                </c:pt>
                <c:pt idx="894">
                  <c:v>-1.1237999999999932</c:v>
                </c:pt>
                <c:pt idx="895">
                  <c:v>-1.1225799999999999</c:v>
                </c:pt>
                <c:pt idx="896">
                  <c:v>-1.12226</c:v>
                </c:pt>
                <c:pt idx="897">
                  <c:v>-1.1205700000000001</c:v>
                </c:pt>
                <c:pt idx="898">
                  <c:v>-1.1201099999999999</c:v>
                </c:pt>
                <c:pt idx="899">
                  <c:v>-1.1199299999999928</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-1.105129999999994</c:v>
                </c:pt>
                <c:pt idx="909">
                  <c:v>-1.10344</c:v>
                </c:pt>
                <c:pt idx="910">
                  <c:v>-1.1018699999999932</c:v>
                </c:pt>
                <c:pt idx="911">
                  <c:v>-1.10134</c:v>
                </c:pt>
                <c:pt idx="912">
                  <c:v>-1.0994899999999999</c:v>
                </c:pt>
                <c:pt idx="913">
                  <c:v>-1.09538</c:v>
                </c:pt>
                <c:pt idx="914">
                  <c:v>-1.0952199999999999</c:v>
                </c:pt>
                <c:pt idx="915">
                  <c:v>-1.0935699999999939</c:v>
                </c:pt>
                <c:pt idx="916">
                  <c:v>-1.0930199999999999</c:v>
                </c:pt>
                <c:pt idx="917">
                  <c:v>-1.0928199999999999</c:v>
                </c:pt>
                <c:pt idx="918">
                  <c:v>-1.09012</c:v>
                </c:pt>
                <c:pt idx="919">
                  <c:v>-1.0900399999999999</c:v>
                </c:pt>
                <c:pt idx="920">
                  <c:v>-1.0856199999999998</c:v>
                </c:pt>
                <c:pt idx="921">
                  <c:v>-1.0852599999999999</c:v>
                </c:pt>
                <c:pt idx="922">
                  <c:v>-1.0835999999999932</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-1.0534399999999939</c:v>
                </c:pt>
                <c:pt idx="941">
                  <c:v>-1.0525100000000001</c:v>
                </c:pt>
                <c:pt idx="942">
                  <c:v>-1.0507199999999999</c:v>
                </c:pt>
                <c:pt idx="943">
                  <c:v>-1.0485500000000001</c:v>
                </c:pt>
                <c:pt idx="944">
                  <c:v>-1.0484100000000001</c:v>
                </c:pt>
                <c:pt idx="945">
                  <c:v>-1.0478699999999928</c:v>
                </c:pt>
                <c:pt idx="946">
                  <c:v>-1.0475999999999928</c:v>
                </c:pt>
                <c:pt idx="947">
                  <c:v>-1.04738</c:v>
                </c:pt>
                <c:pt idx="948">
                  <c:v>-1.04698</c:v>
                </c:pt>
                <c:pt idx="949">
                  <c:v>-1.0457399999999932</c:v>
                </c:pt>
                <c:pt idx="950">
                  <c:v>-1.0448199999999999</c:v>
                </c:pt>
                <c:pt idx="951">
                  <c:v>-1.042629999999994</c:v>
                </c:pt>
                <c:pt idx="952">
                  <c:v>-1.04216</c:v>
                </c:pt>
                <c:pt idx="953">
                  <c:v>-1.0389299999999932</c:v>
                </c:pt>
                <c:pt idx="954">
                  <c:v>-1.03711</c:v>
                </c:pt>
                <c:pt idx="955">
                  <c:v>-1.03485</c:v>
                </c:pt>
                <c:pt idx="956">
                  <c:v>-1.0343899999999999</c:v>
                </c:pt>
                <c:pt idx="957">
                  <c:v>-1.033989999999994</c:v>
                </c:pt>
                <c:pt idx="958">
                  <c:v>-1.0327999999999939</c:v>
                </c:pt>
                <c:pt idx="959">
                  <c:v>-1.0318799999999932</c:v>
                </c:pt>
                <c:pt idx="960">
                  <c:v>-1.0299499999999933</c:v>
                </c:pt>
                <c:pt idx="961">
                  <c:v>-1.0284</c:v>
                </c:pt>
                <c:pt idx="962">
                  <c:v>-1.0254599999999998</c:v>
                </c:pt>
                <c:pt idx="963">
                  <c:v>-1.02505</c:v>
                </c:pt>
                <c:pt idx="964">
                  <c:v>-1.02484</c:v>
                </c:pt>
                <c:pt idx="965">
                  <c:v>-1.0244899999999999</c:v>
                </c:pt>
                <c:pt idx="966">
                  <c:v>-1.0239399999999927</c:v>
                </c:pt>
                <c:pt idx="967">
                  <c:v>-1.0215699999999928</c:v>
                </c:pt>
                <c:pt idx="968">
                  <c:v>-1.0185500000000001</c:v>
                </c:pt>
                <c:pt idx="969">
                  <c:v>-1.0159099999999928</c:v>
                </c:pt>
                <c:pt idx="970">
                  <c:v>-1.0114599999999998</c:v>
                </c:pt>
                <c:pt idx="971">
                  <c:v>-1.0112599999999998</c:v>
                </c:pt>
                <c:pt idx="972">
                  <c:v>-1.01101</c:v>
                </c:pt>
                <c:pt idx="973">
                  <c:v>-1.01067</c:v>
                </c:pt>
                <c:pt idx="974">
                  <c:v>-1.0095899999999998</c:v>
                </c:pt>
                <c:pt idx="975">
                  <c:v>-1.0057799999999932</c:v>
                </c:pt>
                <c:pt idx="976">
                  <c:v>-1.00264</c:v>
                </c:pt>
                <c:pt idx="977">
                  <c:v>-1.00234</c:v>
                </c:pt>
                <c:pt idx="978">
                  <c:v>-0.999884</c:v>
                </c:pt>
                <c:pt idx="979">
                  <c:v>-0.99747399999999653</c:v>
                </c:pt>
                <c:pt idx="980">
                  <c:v>-0.9960599999999995</c:v>
                </c:pt>
                <c:pt idx="981">
                  <c:v>-0.99492800000000003</c:v>
                </c:pt>
                <c:pt idx="982">
                  <c:v>-0.99312699999999665</c:v>
                </c:pt>
                <c:pt idx="983">
                  <c:v>-0.99099099999999996</c:v>
                </c:pt>
                <c:pt idx="984">
                  <c:v>-0.99029400000000001</c:v>
                </c:pt>
                <c:pt idx="985">
                  <c:v>-0.98990999999999996</c:v>
                </c:pt>
                <c:pt idx="986">
                  <c:v>-0.988976999999997</c:v>
                </c:pt>
                <c:pt idx="987">
                  <c:v>-0.98788500000000001</c:v>
                </c:pt>
                <c:pt idx="988">
                  <c:v>-0.9876239999999995</c:v>
                </c:pt>
                <c:pt idx="989">
                  <c:v>-0.98703199999999958</c:v>
                </c:pt>
                <c:pt idx="990">
                  <c:v>-0.98591599999999957</c:v>
                </c:pt>
                <c:pt idx="991">
                  <c:v>-0.98288399999999665</c:v>
                </c:pt>
                <c:pt idx="992">
                  <c:v>-0.98192299999999699</c:v>
                </c:pt>
                <c:pt idx="993">
                  <c:v>-0.98190100000000002</c:v>
                </c:pt>
                <c:pt idx="994">
                  <c:v>-0.98163500000000004</c:v>
                </c:pt>
                <c:pt idx="995">
                  <c:v>-0.97805199999999992</c:v>
                </c:pt>
                <c:pt idx="996">
                  <c:v>-0.97769399999999984</c:v>
                </c:pt>
                <c:pt idx="997">
                  <c:v>-0.97666799999999987</c:v>
                </c:pt>
                <c:pt idx="998">
                  <c:v>-0.97607299999999986</c:v>
                </c:pt>
                <c:pt idx="999">
                  <c:v>-0.97600100000000323</c:v>
                </c:pt>
                <c:pt idx="1000">
                  <c:v>-0.97132399999999974</c:v>
                </c:pt>
                <c:pt idx="1001">
                  <c:v>-0.97111399999999981</c:v>
                </c:pt>
                <c:pt idx="1002">
                  <c:v>-0.97088199999999991</c:v>
                </c:pt>
                <c:pt idx="1003">
                  <c:v>-0.97038899999999939</c:v>
                </c:pt>
                <c:pt idx="1004">
                  <c:v>-0.9696410000000053</c:v>
                </c:pt>
                <c:pt idx="1005">
                  <c:v>-0.96590399999999998</c:v>
                </c:pt>
                <c:pt idx="1006">
                  <c:v>-0.96504200000000062</c:v>
                </c:pt>
                <c:pt idx="1007">
                  <c:v>-0.96494000000000335</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-0.93709900000000335</c:v>
                </c:pt>
                <c:pt idx="1022">
                  <c:v>-0.93423800000000001</c:v>
                </c:pt>
                <c:pt idx="1023">
                  <c:v>-0.93364800000000392</c:v>
                </c:pt>
                <c:pt idx="1024">
                  <c:v>-0.93153799999999665</c:v>
                </c:pt>
                <c:pt idx="1025">
                  <c:v>-0.93072100000000335</c:v>
                </c:pt>
                <c:pt idx="1026">
                  <c:v>-0.929234</c:v>
                </c:pt>
                <c:pt idx="1027">
                  <c:v>-0.92887799999999998</c:v>
                </c:pt>
                <c:pt idx="1028">
                  <c:v>-0.92422000000000004</c:v>
                </c:pt>
                <c:pt idx="1029">
                  <c:v>-0.92333399999999699</c:v>
                </c:pt>
                <c:pt idx="1030">
                  <c:v>-0.92116100000000001</c:v>
                </c:pt>
                <c:pt idx="1031">
                  <c:v>-0.91828900000000002</c:v>
                </c:pt>
                <c:pt idx="1032">
                  <c:v>-0.91806399999999699</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-0.90379900000000335</c:v>
                </c:pt>
                <c:pt idx="1042">
                  <c:v>-0.90350900000000001</c:v>
                </c:pt>
                <c:pt idx="1043">
                  <c:v>-0.89904200000000012</c:v>
                </c:pt>
                <c:pt idx="1044">
                  <c:v>-0.89850399999999675</c:v>
                </c:pt>
                <c:pt idx="1045">
                  <c:v>-0.89835399999999677</c:v>
                </c:pt>
                <c:pt idx="1046">
                  <c:v>-0.89569100000000346</c:v>
                </c:pt>
                <c:pt idx="1047">
                  <c:v>-0.89374600000000015</c:v>
                </c:pt>
                <c:pt idx="1048">
                  <c:v>-0.89335100000000012</c:v>
                </c:pt>
                <c:pt idx="1049">
                  <c:v>-0.89075800000000027</c:v>
                </c:pt>
                <c:pt idx="1050">
                  <c:v>-0.89016799999999618</c:v>
                </c:pt>
                <c:pt idx="1051">
                  <c:v>-0.88873200000000008</c:v>
                </c:pt>
                <c:pt idx="1052">
                  <c:v>-0.88676800000000011</c:v>
                </c:pt>
                <c:pt idx="1053">
                  <c:v>-0.88463400000000014</c:v>
                </c:pt>
                <c:pt idx="1054">
                  <c:v>-0.88418799999999675</c:v>
                </c:pt>
                <c:pt idx="1055">
                  <c:v>-0.88359100000000013</c:v>
                </c:pt>
                <c:pt idx="1056">
                  <c:v>-0.8813259999999995</c:v>
                </c:pt>
                <c:pt idx="1057">
                  <c:v>-0.87997499999999995</c:v>
                </c:pt>
                <c:pt idx="1058">
                  <c:v>-0.87758899999999951</c:v>
                </c:pt>
                <c:pt idx="1059">
                  <c:v>-0.872062</c:v>
                </c:pt>
                <c:pt idx="1060">
                  <c:v>-0.86874400000000462</c:v>
                </c:pt>
                <c:pt idx="1061">
                  <c:v>-0.86795299999999997</c:v>
                </c:pt>
                <c:pt idx="1062">
                  <c:v>-0.86410299999999951</c:v>
                </c:pt>
                <c:pt idx="1063">
                  <c:v>-0.86091899999999999</c:v>
                </c:pt>
                <c:pt idx="1064">
                  <c:v>-0.860205000000003</c:v>
                </c:pt>
                <c:pt idx="1065">
                  <c:v>-0.86006700000000003</c:v>
                </c:pt>
                <c:pt idx="1066">
                  <c:v>-0.85697299999999998</c:v>
                </c:pt>
                <c:pt idx="1067">
                  <c:v>-0.85370400000000335</c:v>
                </c:pt>
                <c:pt idx="1068">
                  <c:v>-0.852630000000003</c:v>
                </c:pt>
                <c:pt idx="1069">
                  <c:v>-0.85233400000000004</c:v>
                </c:pt>
                <c:pt idx="1070">
                  <c:v>-0.85159899999999999</c:v>
                </c:pt>
                <c:pt idx="1071">
                  <c:v>-0.85144900000000334</c:v>
                </c:pt>
                <c:pt idx="1072">
                  <c:v>-0.85116000000000003</c:v>
                </c:pt>
                <c:pt idx="1073">
                  <c:v>-0.85114500000000393</c:v>
                </c:pt>
                <c:pt idx="1074">
                  <c:v>-0.84842700000000004</c:v>
                </c:pt>
                <c:pt idx="1075">
                  <c:v>-0.84766399999999997</c:v>
                </c:pt>
                <c:pt idx="1076">
                  <c:v>-0.84670699999999999</c:v>
                </c:pt>
                <c:pt idx="1077">
                  <c:v>-0.84529299999999996</c:v>
                </c:pt>
                <c:pt idx="1078">
                  <c:v>-0.84369400000000405</c:v>
                </c:pt>
                <c:pt idx="1079">
                  <c:v>-0.84075599999999995</c:v>
                </c:pt>
                <c:pt idx="1080">
                  <c:v>-0.835556999999997</c:v>
                </c:pt>
                <c:pt idx="1081">
                  <c:v>-0.83472100000000393</c:v>
                </c:pt>
                <c:pt idx="1082">
                  <c:v>-0.83303099999999997</c:v>
                </c:pt>
                <c:pt idx="1083">
                  <c:v>-0.83059099999999997</c:v>
                </c:pt>
                <c:pt idx="1084">
                  <c:v>-0.82637099999999997</c:v>
                </c:pt>
                <c:pt idx="1085">
                  <c:v>-0.82408000000000003</c:v>
                </c:pt>
                <c:pt idx="1086">
                  <c:v>-0.82406400000000002</c:v>
                </c:pt>
                <c:pt idx="1087">
                  <c:v>-0.82346399999999653</c:v>
                </c:pt>
                <c:pt idx="1088">
                  <c:v>-0.82282200000000005</c:v>
                </c:pt>
                <c:pt idx="1089">
                  <c:v>-0.82274200000000064</c:v>
                </c:pt>
                <c:pt idx="1090">
                  <c:v>-0.81596199999999997</c:v>
                </c:pt>
                <c:pt idx="1091">
                  <c:v>-0.814962999999997</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-0.79667900000000391</c:v>
                </c:pt>
                <c:pt idx="1100">
                  <c:v>-0.79589600000000005</c:v>
                </c:pt>
                <c:pt idx="1101">
                  <c:v>-0.79294100000000334</c:v>
                </c:pt>
                <c:pt idx="1102">
                  <c:v>-0.79279100000000369</c:v>
                </c:pt>
                <c:pt idx="1103">
                  <c:v>-0.79084699999999997</c:v>
                </c:pt>
                <c:pt idx="1104">
                  <c:v>-0.78566599999999998</c:v>
                </c:pt>
                <c:pt idx="1105">
                  <c:v>-0.78246399999999561</c:v>
                </c:pt>
                <c:pt idx="1106">
                  <c:v>-0.77861600000000064</c:v>
                </c:pt>
                <c:pt idx="1107">
                  <c:v>-0.77759199999999984</c:v>
                </c:pt>
                <c:pt idx="1108">
                  <c:v>-0.77717200000000064</c:v>
                </c:pt>
                <c:pt idx="1109">
                  <c:v>-0.77419800000000383</c:v>
                </c:pt>
                <c:pt idx="1110">
                  <c:v>-0.77252199999999993</c:v>
                </c:pt>
                <c:pt idx="1111">
                  <c:v>-0.77059599999999984</c:v>
                </c:pt>
                <c:pt idx="1112">
                  <c:v>-0.75795800000000335</c:v>
                </c:pt>
                <c:pt idx="1113">
                  <c:v>-0.75678199999999995</c:v>
                </c:pt>
                <c:pt idx="1114">
                  <c:v>-0.75381200000000004</c:v>
                </c:pt>
                <c:pt idx="1115">
                  <c:v>-0.74893799999999999</c:v>
                </c:pt>
                <c:pt idx="1116">
                  <c:v>-0.74509600000000065</c:v>
                </c:pt>
                <c:pt idx="1117">
                  <c:v>-0.74391600000000002</c:v>
                </c:pt>
                <c:pt idx="1118">
                  <c:v>-0.74194100000000462</c:v>
                </c:pt>
                <c:pt idx="1119">
                  <c:v>-0.73980299999999999</c:v>
                </c:pt>
                <c:pt idx="1120">
                  <c:v>-0.73884600000000333</c:v>
                </c:pt>
                <c:pt idx="1121">
                  <c:v>-0.73697500000000393</c:v>
                </c:pt>
                <c:pt idx="1122">
                  <c:v>-0.73648100000000005</c:v>
                </c:pt>
                <c:pt idx="1123">
                  <c:v>-0.73614299999999999</c:v>
                </c:pt>
                <c:pt idx="1124">
                  <c:v>-0.73457600000000001</c:v>
                </c:pt>
                <c:pt idx="1125">
                  <c:v>-0.73217200000000005</c:v>
                </c:pt>
                <c:pt idx="1126">
                  <c:v>-0.72826900000000061</c:v>
                </c:pt>
                <c:pt idx="1127">
                  <c:v>-0.72689800000000393</c:v>
                </c:pt>
                <c:pt idx="1128">
                  <c:v>-0.72500000000000064</c:v>
                </c:pt>
                <c:pt idx="1129">
                  <c:v>-0.72420499999999999</c:v>
                </c:pt>
                <c:pt idx="1130">
                  <c:v>-0.72320499999999999</c:v>
                </c:pt>
                <c:pt idx="1131">
                  <c:v>-0.72137899999999999</c:v>
                </c:pt>
                <c:pt idx="1132">
                  <c:v>-0.72074800000000405</c:v>
                </c:pt>
                <c:pt idx="1133">
                  <c:v>-0.71381700000000003</c:v>
                </c:pt>
                <c:pt idx="1134">
                  <c:v>-0.713086</c:v>
                </c:pt>
                <c:pt idx="1135">
                  <c:v>-0.71303499999999997</c:v>
                </c:pt>
                <c:pt idx="1136">
                  <c:v>-0.71295900000000334</c:v>
                </c:pt>
                <c:pt idx="1137">
                  <c:v>-0.71219900000000391</c:v>
                </c:pt>
                <c:pt idx="1138">
                  <c:v>-0.711615000000003</c:v>
                </c:pt>
                <c:pt idx="1139">
                  <c:v>-0.71013800000000005</c:v>
                </c:pt>
                <c:pt idx="1140">
                  <c:v>-0.709816</c:v>
                </c:pt>
                <c:pt idx="1141">
                  <c:v>-0.70912799999999998</c:v>
                </c:pt>
                <c:pt idx="1142">
                  <c:v>-0.70682699999999998</c:v>
                </c:pt>
                <c:pt idx="1143">
                  <c:v>-0.705677000000003</c:v>
                </c:pt>
                <c:pt idx="1144">
                  <c:v>-0.70298899999999998</c:v>
                </c:pt>
                <c:pt idx="1145">
                  <c:v>-0.70068600000000003</c:v>
                </c:pt>
                <c:pt idx="1146">
                  <c:v>-0.69876200000000011</c:v>
                </c:pt>
                <c:pt idx="1147">
                  <c:v>-0.69847700000000013</c:v>
                </c:pt>
                <c:pt idx="1148">
                  <c:v>-0.69839700000000027</c:v>
                </c:pt>
                <c:pt idx="1149">
                  <c:v>-0.69641799999999676</c:v>
                </c:pt>
                <c:pt idx="1150">
                  <c:v>-0.69442200000000009</c:v>
                </c:pt>
                <c:pt idx="1151">
                  <c:v>-0.68402700000000027</c:v>
                </c:pt>
                <c:pt idx="1152">
                  <c:v>-0.68256199999999956</c:v>
                </c:pt>
                <c:pt idx="1153">
                  <c:v>-0.68209100000000344</c:v>
                </c:pt>
                <c:pt idx="1154">
                  <c:v>-0.68064800000000403</c:v>
                </c:pt>
                <c:pt idx="1155">
                  <c:v>-0.68033800000000011</c:v>
                </c:pt>
                <c:pt idx="1156">
                  <c:v>-0.67976099999999995</c:v>
                </c:pt>
                <c:pt idx="1157">
                  <c:v>-0.67900000000000393</c:v>
                </c:pt>
                <c:pt idx="1158">
                  <c:v>-0.67870100000000599</c:v>
                </c:pt>
                <c:pt idx="1159">
                  <c:v>-0.67559200000000064</c:v>
                </c:pt>
                <c:pt idx="1160">
                  <c:v>-0.67358300000000004</c:v>
                </c:pt>
                <c:pt idx="1161">
                  <c:v>-0.67071800000000392</c:v>
                </c:pt>
                <c:pt idx="1162">
                  <c:v>-0.66898400000000369</c:v>
                </c:pt>
                <c:pt idx="1163">
                  <c:v>-0.66667900000000679</c:v>
                </c:pt>
                <c:pt idx="1164">
                  <c:v>-0.66657699999999998</c:v>
                </c:pt>
                <c:pt idx="1165">
                  <c:v>-0.66371600000000064</c:v>
                </c:pt>
                <c:pt idx="1166">
                  <c:v>-0.66293299999999999</c:v>
                </c:pt>
                <c:pt idx="1167">
                  <c:v>-0.66137800000000335</c:v>
                </c:pt>
                <c:pt idx="1168">
                  <c:v>-0.66131399999999996</c:v>
                </c:pt>
                <c:pt idx="1169">
                  <c:v>-0.65963799999999995</c:v>
                </c:pt>
                <c:pt idx="1170">
                  <c:v>-0.65882300000000393</c:v>
                </c:pt>
                <c:pt idx="1171">
                  <c:v>-0.65798000000000334</c:v>
                </c:pt>
                <c:pt idx="1172">
                  <c:v>-0.65364000000000599</c:v>
                </c:pt>
                <c:pt idx="1173">
                  <c:v>-0.65332600000000063</c:v>
                </c:pt>
                <c:pt idx="1174">
                  <c:v>-0.64790499999999995</c:v>
                </c:pt>
                <c:pt idx="1175">
                  <c:v>-0.64640299999999951</c:v>
                </c:pt>
                <c:pt idx="1176">
                  <c:v>-0.64384000000000485</c:v>
                </c:pt>
                <c:pt idx="1177">
                  <c:v>-0.63935200000000003</c:v>
                </c:pt>
                <c:pt idx="1178">
                  <c:v>-0.6370450000000053</c:v>
                </c:pt>
                <c:pt idx="1179">
                  <c:v>-0.63689500000000543</c:v>
                </c:pt>
                <c:pt idx="1180">
                  <c:v>-0.63211200000000001</c:v>
                </c:pt>
                <c:pt idx="1181">
                  <c:v>-0.630745000000006</c:v>
                </c:pt>
                <c:pt idx="1182">
                  <c:v>-0.62714600000000065</c:v>
                </c:pt>
                <c:pt idx="1183">
                  <c:v>-0.62286300000000061</c:v>
                </c:pt>
                <c:pt idx="1184">
                  <c:v>-0.62219300000000299</c:v>
                </c:pt>
                <c:pt idx="1185">
                  <c:v>-0.62163000000000335</c:v>
                </c:pt>
                <c:pt idx="1186">
                  <c:v>-0.60973500000000391</c:v>
                </c:pt>
                <c:pt idx="1187">
                  <c:v>-0.60540899999999997</c:v>
                </c:pt>
                <c:pt idx="1188">
                  <c:v>-0.60493100000000299</c:v>
                </c:pt>
                <c:pt idx="1189">
                  <c:v>-0.59852899999999676</c:v>
                </c:pt>
                <c:pt idx="1190">
                  <c:v>-0.59614500000000015</c:v>
                </c:pt>
                <c:pt idx="1191">
                  <c:v>-0.59552499999999675</c:v>
                </c:pt>
                <c:pt idx="1192">
                  <c:v>-0.59518699999999547</c:v>
                </c:pt>
                <c:pt idx="1193">
                  <c:v>-0.5905489999999971</c:v>
                </c:pt>
                <c:pt idx="1194">
                  <c:v>-0.59004000000000012</c:v>
                </c:pt>
                <c:pt idx="1195">
                  <c:v>-0.58991199999999711</c:v>
                </c:pt>
                <c:pt idx="1196">
                  <c:v>-0.58703299999999548</c:v>
                </c:pt>
                <c:pt idx="1197">
                  <c:v>-0.58559599999999956</c:v>
                </c:pt>
                <c:pt idx="1198">
                  <c:v>-0.58511199999999641</c:v>
                </c:pt>
                <c:pt idx="1199">
                  <c:v>-0.5841839999999956</c:v>
                </c:pt>
                <c:pt idx="1200">
                  <c:v>-0.58338199999999618</c:v>
                </c:pt>
                <c:pt idx="1201">
                  <c:v>-0.58327799999999619</c:v>
                </c:pt>
                <c:pt idx="1202">
                  <c:v>-0.58177200000000007</c:v>
                </c:pt>
                <c:pt idx="1203">
                  <c:v>-0.58071099999999676</c:v>
                </c:pt>
                <c:pt idx="1204">
                  <c:v>-0.58004000000000011</c:v>
                </c:pt>
                <c:pt idx="1205">
                  <c:v>-0.57977299999999998</c:v>
                </c:pt>
                <c:pt idx="1206">
                  <c:v>-0.57772400000000335</c:v>
                </c:pt>
                <c:pt idx="1207">
                  <c:v>-0.5728529999999995</c:v>
                </c:pt>
                <c:pt idx="1208">
                  <c:v>-0.57277800000000334</c:v>
                </c:pt>
                <c:pt idx="1209">
                  <c:v>-0.57154000000000005</c:v>
                </c:pt>
                <c:pt idx="1210">
                  <c:v>-0.56982100000000346</c:v>
                </c:pt>
                <c:pt idx="1211">
                  <c:v>-0.56923800000000002</c:v>
                </c:pt>
                <c:pt idx="1212">
                  <c:v>-0.56878499999999999</c:v>
                </c:pt>
                <c:pt idx="1213">
                  <c:v>-0.56758599999999959</c:v>
                </c:pt>
                <c:pt idx="1214">
                  <c:v>-0.55962100000000392</c:v>
                </c:pt>
                <c:pt idx="1215">
                  <c:v>-0.55811299999999653</c:v>
                </c:pt>
                <c:pt idx="1216">
                  <c:v>-0.55774699999999999</c:v>
                </c:pt>
                <c:pt idx="1217">
                  <c:v>-0.557414999999997</c:v>
                </c:pt>
                <c:pt idx="1218">
                  <c:v>-0.55553699999999606</c:v>
                </c:pt>
                <c:pt idx="1219">
                  <c:v>-0.55310000000000004</c:v>
                </c:pt>
                <c:pt idx="1220">
                  <c:v>-0.549705000000003</c:v>
                </c:pt>
                <c:pt idx="1221">
                  <c:v>-0.54633399999999666</c:v>
                </c:pt>
                <c:pt idx="1222">
                  <c:v>-0.54428500000000002</c:v>
                </c:pt>
                <c:pt idx="1223">
                  <c:v>-0.53751899999999653</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-0.49040200000000167</c:v>
                </c:pt>
                <c:pt idx="1241">
                  <c:v>-0.4891950000000001</c:v>
                </c:pt>
                <c:pt idx="1242">
                  <c:v>-0.48636700000000038</c:v>
                </c:pt>
                <c:pt idx="1243">
                  <c:v>-0.47881500000000032</c:v>
                </c:pt>
                <c:pt idx="1244">
                  <c:v>-0.47837000000000196</c:v>
                </c:pt>
                <c:pt idx="1245">
                  <c:v>-0.46889500000000001</c:v>
                </c:pt>
                <c:pt idx="1246">
                  <c:v>-0.46868800000000038</c:v>
                </c:pt>
                <c:pt idx="1247">
                  <c:v>-0.4658890000000015</c:v>
                </c:pt>
                <c:pt idx="1248">
                  <c:v>-0.46570900000000004</c:v>
                </c:pt>
                <c:pt idx="1249">
                  <c:v>-0.45675400000000005</c:v>
                </c:pt>
                <c:pt idx="1250">
                  <c:v>-0.45636500000000002</c:v>
                </c:pt>
                <c:pt idx="1251">
                  <c:v>-0.45447200000000032</c:v>
                </c:pt>
                <c:pt idx="1252">
                  <c:v>-0.45092200000000032</c:v>
                </c:pt>
                <c:pt idx="1253">
                  <c:v>-0.44480500000000006</c:v>
                </c:pt>
                <c:pt idx="1254">
                  <c:v>-0.44442900000000007</c:v>
                </c:pt>
                <c:pt idx="1255">
                  <c:v>-0.44305700000000009</c:v>
                </c:pt>
                <c:pt idx="1256">
                  <c:v>-0.43909500000000001</c:v>
                </c:pt>
                <c:pt idx="1257">
                  <c:v>-0.43689900000000031</c:v>
                </c:pt>
                <c:pt idx="1258">
                  <c:v>-0.4362990000000001</c:v>
                </c:pt>
                <c:pt idx="1259">
                  <c:v>-0.43187700000000168</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-0.38333000000000167</c:v>
                </c:pt>
                <c:pt idx="1270">
                  <c:v>-0.38297700000000168</c:v>
                </c:pt>
                <c:pt idx="1271">
                  <c:v>-0.38131700000000196</c:v>
                </c:pt>
                <c:pt idx="1272">
                  <c:v>-0.37937800000000277</c:v>
                </c:pt>
                <c:pt idx="1273">
                  <c:v>-0.3783300000000015</c:v>
                </c:pt>
                <c:pt idx="1274">
                  <c:v>-0.3757930000000001</c:v>
                </c:pt>
                <c:pt idx="1275">
                  <c:v>-0.37317600000000167</c:v>
                </c:pt>
                <c:pt idx="1276">
                  <c:v>-0.37121300000000002</c:v>
                </c:pt>
                <c:pt idx="1277">
                  <c:v>-0.3689500000000015</c:v>
                </c:pt>
                <c:pt idx="1278">
                  <c:v>-0.36736800000000225</c:v>
                </c:pt>
                <c:pt idx="1279">
                  <c:v>-0.36723</c:v>
                </c:pt>
                <c:pt idx="1280">
                  <c:v>-0.3652880000000015</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-0.34331700000000037</c:v>
                </c:pt>
                <c:pt idx="1289">
                  <c:v>-0.34237300000000037</c:v>
                </c:pt>
                <c:pt idx="1290">
                  <c:v>-0.33786100000000197</c:v>
                </c:pt>
                <c:pt idx="1291">
                  <c:v>-0.33712400000000226</c:v>
                </c:pt>
                <c:pt idx="1292">
                  <c:v>-0.3313840000000034</c:v>
                </c:pt>
                <c:pt idx="1293">
                  <c:v>-0.33096400000000226</c:v>
                </c:pt>
                <c:pt idx="1294">
                  <c:v>-0.3283490000000015</c:v>
                </c:pt>
                <c:pt idx="1295">
                  <c:v>-0.32774200000000031</c:v>
                </c:pt>
                <c:pt idx="1296">
                  <c:v>-0.32749600000000167</c:v>
                </c:pt>
                <c:pt idx="1297">
                  <c:v>-0.327295</c:v>
                </c:pt>
                <c:pt idx="1298">
                  <c:v>-0.32600500000000032</c:v>
                </c:pt>
                <c:pt idx="1299">
                  <c:v>-0.32437500000000197</c:v>
                </c:pt>
                <c:pt idx="1300">
                  <c:v>-0.32346600000000225</c:v>
                </c:pt>
                <c:pt idx="1301">
                  <c:v>-0.31966300000000031</c:v>
                </c:pt>
                <c:pt idx="1302">
                  <c:v>-0.31879200000000002</c:v>
                </c:pt>
                <c:pt idx="1303">
                  <c:v>-0.31461100000000031</c:v>
                </c:pt>
                <c:pt idx="1304">
                  <c:v>-0.30984200000000167</c:v>
                </c:pt>
                <c:pt idx="1305">
                  <c:v>-0.30976100000000001</c:v>
                </c:pt>
                <c:pt idx="1306">
                  <c:v>-0.30717300000000008</c:v>
                </c:pt>
                <c:pt idx="1307">
                  <c:v>-0.305091</c:v>
                </c:pt>
                <c:pt idx="1308">
                  <c:v>-0.30450100000000002</c:v>
                </c:pt>
                <c:pt idx="1309">
                  <c:v>-0.30290200000000167</c:v>
                </c:pt>
                <c:pt idx="1310">
                  <c:v>-0.30167200000000038</c:v>
                </c:pt>
                <c:pt idx="1311">
                  <c:v>-0.29680500000000032</c:v>
                </c:pt>
                <c:pt idx="1312">
                  <c:v>-0.29479300000000003</c:v>
                </c:pt>
                <c:pt idx="1313">
                  <c:v>-0.29313500000000003</c:v>
                </c:pt>
                <c:pt idx="1314">
                  <c:v>-0.29269600000000001</c:v>
                </c:pt>
                <c:pt idx="1315">
                  <c:v>-0.29197400000000168</c:v>
                </c:pt>
                <c:pt idx="1316">
                  <c:v>-0.29139800000000032</c:v>
                </c:pt>
                <c:pt idx="1317">
                  <c:v>-0.29130000000000161</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-0.24092700000000081</c:v>
                </c:pt>
                <c:pt idx="1330">
                  <c:v>-0.24021100000000092</c:v>
                </c:pt>
                <c:pt idx="1331">
                  <c:v>-0.2326</c:v>
                </c:pt>
                <c:pt idx="1332">
                  <c:v>-0.23239899999999999</c:v>
                </c:pt>
                <c:pt idx="1333">
                  <c:v>-0.22841300000000092</c:v>
                </c:pt>
                <c:pt idx="1334">
                  <c:v>-0.22416800000000003</c:v>
                </c:pt>
                <c:pt idx="1335">
                  <c:v>-0.22338200000000002</c:v>
                </c:pt>
                <c:pt idx="1336">
                  <c:v>-0.21613399999999999</c:v>
                </c:pt>
                <c:pt idx="1337">
                  <c:v>-0.21074600000000124</c:v>
                </c:pt>
                <c:pt idx="1338">
                  <c:v>-0.21027000000000001</c:v>
                </c:pt>
                <c:pt idx="1339">
                  <c:v>-0.208675</c:v>
                </c:pt>
                <c:pt idx="1340">
                  <c:v>-0.20286100000000001</c:v>
                </c:pt>
                <c:pt idx="1341">
                  <c:v>-0.19415000000000002</c:v>
                </c:pt>
                <c:pt idx="1342">
                  <c:v>-0.19048900000000005</c:v>
                </c:pt>
                <c:pt idx="1343">
                  <c:v>-0.18608000000000041</c:v>
                </c:pt>
                <c:pt idx="1344">
                  <c:v>-0.18264100000000041</c:v>
                </c:pt>
                <c:pt idx="1345">
                  <c:v>-0.17851300000000092</c:v>
                </c:pt>
                <c:pt idx="1346">
                  <c:v>-0.17664400000000041</c:v>
                </c:pt>
                <c:pt idx="1347">
                  <c:v>-0.17454100000000081</c:v>
                </c:pt>
                <c:pt idx="1348">
                  <c:v>-0.17352500000000001</c:v>
                </c:pt>
                <c:pt idx="1349">
                  <c:v>-0.17338700000000001</c:v>
                </c:pt>
                <c:pt idx="1350">
                  <c:v>-0.16143600000000044</c:v>
                </c:pt>
                <c:pt idx="1351">
                  <c:v>-0.16031600000000001</c:v>
                </c:pt>
                <c:pt idx="1352">
                  <c:v>-0.14855599999999999</c:v>
                </c:pt>
                <c:pt idx="1353">
                  <c:v>-0.14690100000000081</c:v>
                </c:pt>
                <c:pt idx="1354">
                  <c:v>-0.142677</c:v>
                </c:pt>
                <c:pt idx="1355">
                  <c:v>-0.13175999999999999</c:v>
                </c:pt>
                <c:pt idx="1356">
                  <c:v>-0.13139200000000001</c:v>
                </c:pt>
                <c:pt idx="1357">
                  <c:v>-0.11667900000000002</c:v>
                </c:pt>
                <c:pt idx="1358">
                  <c:v>-0.11638999999999947</c:v>
                </c:pt>
                <c:pt idx="1359">
                  <c:v>-0.11613900000000003</c:v>
                </c:pt>
                <c:pt idx="1360">
                  <c:v>-0.11285500000000001</c:v>
                </c:pt>
                <c:pt idx="1361">
                  <c:v>-0.10711900000000002</c:v>
                </c:pt>
                <c:pt idx="1362">
                  <c:v>-0.105977</c:v>
                </c:pt>
                <c:pt idx="1363">
                  <c:v>-9.5240000000000005E-2</c:v>
                </c:pt>
                <c:pt idx="1364">
                  <c:v>-9.4965000000000591E-2</c:v>
                </c:pt>
                <c:pt idx="1365">
                  <c:v>-9.3855000000000882E-2</c:v>
                </c:pt>
                <c:pt idx="1366">
                  <c:v>-9.0888000000000024E-2</c:v>
                </c:pt>
                <c:pt idx="1367">
                  <c:v>-8.8820000000000662E-2</c:v>
                </c:pt>
                <c:pt idx="1368">
                  <c:v>-7.9607000000000067E-2</c:v>
                </c:pt>
                <c:pt idx="1369">
                  <c:v>-7.6113000000000028E-2</c:v>
                </c:pt>
                <c:pt idx="1370">
                  <c:v>-7.3762000000000022E-2</c:v>
                </c:pt>
                <c:pt idx="1371">
                  <c:v>-6.5991000000000022E-2</c:v>
                </c:pt>
                <c:pt idx="1372">
                  <c:v>-6.592400000000001E-2</c:v>
                </c:pt>
                <c:pt idx="1373">
                  <c:v>-5.7426000000000019E-2</c:v>
                </c:pt>
                <c:pt idx="1374">
                  <c:v>-5.6957000000000008E-2</c:v>
                </c:pt>
                <c:pt idx="1375">
                  <c:v>-5.4646000000000021E-2</c:v>
                </c:pt>
                <c:pt idx="1376">
                  <c:v>-5.3679999999999985E-2</c:v>
                </c:pt>
                <c:pt idx="1377">
                  <c:v>-5.1015000000000019E-2</c:v>
                </c:pt>
                <c:pt idx="1378">
                  <c:v>-3.9215000000000055E-2</c:v>
                </c:pt>
                <c:pt idx="1379">
                  <c:v>-3.4314000000000004E-2</c:v>
                </c:pt>
                <c:pt idx="1380">
                  <c:v>-3.0840000000000058E-2</c:v>
                </c:pt>
                <c:pt idx="1381">
                  <c:v>-2.2170000000000002E-2</c:v>
                </c:pt>
                <c:pt idx="1382">
                  <c:v>-1.8215000000000002E-2</c:v>
                </c:pt>
                <c:pt idx="1383">
                  <c:v>-1.5278999999999996E-2</c:v>
                </c:pt>
                <c:pt idx="1384">
                  <c:v>-9.4210000000000023E-3</c:v>
                </c:pt>
                <c:pt idx="1385">
                  <c:v>-8.4790000000000264E-3</c:v>
                </c:pt>
                <c:pt idx="1386">
                  <c:v>-5.3790000000000374E-3</c:v>
                </c:pt>
                <c:pt idx="1387">
                  <c:v>2.4800000000000056E-3</c:v>
                </c:pt>
                <c:pt idx="1388">
                  <c:v>3.9350000000000001E-3</c:v>
                </c:pt>
                <c:pt idx="1389">
                  <c:v>1.3698999999999998E-2</c:v>
                </c:pt>
                <c:pt idx="1390">
                  <c:v>1.6293999999999999E-2</c:v>
                </c:pt>
                <c:pt idx="1391">
                  <c:v>2.153900000000001E-2</c:v>
                </c:pt>
                <c:pt idx="1392">
                  <c:v>3.3101999999999999E-2</c:v>
                </c:pt>
                <c:pt idx="1393">
                  <c:v>3.9009000000000016E-2</c:v>
                </c:pt>
                <c:pt idx="1394">
                  <c:v>4.1236000000000002E-2</c:v>
                </c:pt>
                <c:pt idx="1395">
                  <c:v>5.3329000000000008E-2</c:v>
                </c:pt>
                <c:pt idx="1396">
                  <c:v>5.6899000000000019E-2</c:v>
                </c:pt>
                <c:pt idx="1397">
                  <c:v>5.7184000000000026E-2</c:v>
                </c:pt>
                <c:pt idx="1398">
                  <c:v>5.9844000000000036E-2</c:v>
                </c:pt>
                <c:pt idx="1399">
                  <c:v>6.1715000000000027E-2</c:v>
                </c:pt>
                <c:pt idx="1400">
                  <c:v>7.464800000000002E-2</c:v>
                </c:pt>
                <c:pt idx="1401">
                  <c:v>7.8330000000000025E-2</c:v>
                </c:pt>
                <c:pt idx="1402">
                  <c:v>8.9178000000000049E-2</c:v>
                </c:pt>
                <c:pt idx="1403">
                  <c:v>8.9411000000000018E-2</c:v>
                </c:pt>
                <c:pt idx="1404">
                  <c:v>9.7225000000000034E-2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0.15248000000000089</c:v>
                </c:pt>
                <c:pt idx="1415">
                  <c:v>0.15846800000000141</c:v>
                </c:pt>
                <c:pt idx="1416">
                  <c:v>0.16281000000000004</c:v>
                </c:pt>
                <c:pt idx="1417">
                  <c:v>0.16546100000000044</c:v>
                </c:pt>
                <c:pt idx="1418">
                  <c:v>0.17922800000000041</c:v>
                </c:pt>
                <c:pt idx="1419">
                  <c:v>0.18673200000000093</c:v>
                </c:pt>
                <c:pt idx="1420">
                  <c:v>0.21746600000000124</c:v>
                </c:pt>
                <c:pt idx="1421">
                  <c:v>0.22497500000000004</c:v>
                </c:pt>
                <c:pt idx="1422">
                  <c:v>0.23091500000000093</c:v>
                </c:pt>
                <c:pt idx="1423">
                  <c:v>0.23197100000000001</c:v>
                </c:pt>
                <c:pt idx="1424">
                  <c:v>0.24049400000000104</c:v>
                </c:pt>
                <c:pt idx="1425">
                  <c:v>0.26002900000000001</c:v>
                </c:pt>
                <c:pt idx="1426">
                  <c:v>0.26294800000000002</c:v>
                </c:pt>
                <c:pt idx="1427">
                  <c:v>0.263546</c:v>
                </c:pt>
                <c:pt idx="1428">
                  <c:v>0.26832200000000167</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0.33042000000000277</c:v>
                </c:pt>
                <c:pt idx="1440">
                  <c:v>0.34463600000000005</c:v>
                </c:pt>
                <c:pt idx="1441">
                  <c:v>0.3543520000000015</c:v>
                </c:pt>
                <c:pt idx="1442">
                  <c:v>0.36228500000000002</c:v>
                </c:pt>
                <c:pt idx="1443">
                  <c:v>0.36635000000000167</c:v>
                </c:pt>
                <c:pt idx="1444">
                  <c:v>0.36871100000000001</c:v>
                </c:pt>
                <c:pt idx="1445">
                  <c:v>0.37027300000000002</c:v>
                </c:pt>
                <c:pt idx="1446">
                  <c:v>0.37462500000000032</c:v>
                </c:pt>
                <c:pt idx="1447">
                  <c:v>0.37474400000000002</c:v>
                </c:pt>
                <c:pt idx="1448">
                  <c:v>0.38114300000000001</c:v>
                </c:pt>
                <c:pt idx="1449">
                  <c:v>0.38210200000000138</c:v>
                </c:pt>
                <c:pt idx="1450">
                  <c:v>0.39242400000000277</c:v>
                </c:pt>
                <c:pt idx="1451">
                  <c:v>0.41399800000000031</c:v>
                </c:pt>
                <c:pt idx="1452">
                  <c:v>0.41593400000000008</c:v>
                </c:pt>
                <c:pt idx="1453">
                  <c:v>0.41612600000000038</c:v>
                </c:pt>
                <c:pt idx="1454">
                  <c:v>0.43079300000000004</c:v>
                </c:pt>
                <c:pt idx="1455">
                  <c:v>0.4350580000000015</c:v>
                </c:pt>
                <c:pt idx="1456">
                  <c:v>0.43927900000000031</c:v>
                </c:pt>
                <c:pt idx="1457">
                  <c:v>0.4399980000000015</c:v>
                </c:pt>
                <c:pt idx="1458">
                  <c:v>0.46742100000000031</c:v>
                </c:pt>
                <c:pt idx="1459">
                  <c:v>0.48256100000000002</c:v>
                </c:pt>
                <c:pt idx="1460">
                  <c:v>0.48515900000000001</c:v>
                </c:pt>
                <c:pt idx="1461">
                  <c:v>0.48940200000000161</c:v>
                </c:pt>
                <c:pt idx="1462">
                  <c:v>0.50805100000000003</c:v>
                </c:pt>
                <c:pt idx="1463">
                  <c:v>0.514535999999997</c:v>
                </c:pt>
                <c:pt idx="1464">
                  <c:v>0.52081699999999653</c:v>
                </c:pt>
                <c:pt idx="1465">
                  <c:v>0.54255299999999607</c:v>
                </c:pt>
                <c:pt idx="1466">
                  <c:v>0.54927099999999951</c:v>
                </c:pt>
                <c:pt idx="1467">
                  <c:v>0.56133999999999951</c:v>
                </c:pt>
                <c:pt idx="1468">
                  <c:v>0.56223800000000002</c:v>
                </c:pt>
                <c:pt idx="1469">
                  <c:v>0.57722200000000001</c:v>
                </c:pt>
                <c:pt idx="1470">
                  <c:v>0.59699100000000027</c:v>
                </c:pt>
                <c:pt idx="1471">
                  <c:v>0.59981699999999571</c:v>
                </c:pt>
                <c:pt idx="1472">
                  <c:v>0.61009000000000335</c:v>
                </c:pt>
                <c:pt idx="1473">
                  <c:v>0.61351299999999664</c:v>
                </c:pt>
                <c:pt idx="1474">
                  <c:v>0.61969200000000335</c:v>
                </c:pt>
                <c:pt idx="1475">
                  <c:v>0.62134000000000333</c:v>
                </c:pt>
                <c:pt idx="1476">
                  <c:v>0.62864000000000531</c:v>
                </c:pt>
                <c:pt idx="1477">
                  <c:v>0.631992000000003</c:v>
                </c:pt>
                <c:pt idx="1478">
                  <c:v>0.6547240000000053</c:v>
                </c:pt>
                <c:pt idx="1479">
                  <c:v>0.6626350000000053</c:v>
                </c:pt>
                <c:pt idx="1480">
                  <c:v>0.67216500000000334</c:v>
                </c:pt>
                <c:pt idx="1481">
                  <c:v>0.67766200000000065</c:v>
                </c:pt>
                <c:pt idx="1482">
                  <c:v>0.68096600000000007</c:v>
                </c:pt>
                <c:pt idx="1483">
                  <c:v>0.69936000000000009</c:v>
                </c:pt>
                <c:pt idx="1484">
                  <c:v>0.70868600000000004</c:v>
                </c:pt>
                <c:pt idx="1485">
                  <c:v>0.71806999999999999</c:v>
                </c:pt>
                <c:pt idx="1486">
                  <c:v>0.71994800000000392</c:v>
                </c:pt>
                <c:pt idx="1487">
                  <c:v>0.721966</c:v>
                </c:pt>
                <c:pt idx="1488">
                  <c:v>0.74862400000000451</c:v>
                </c:pt>
                <c:pt idx="1489">
                  <c:v>0.76434000000000335</c:v>
                </c:pt>
                <c:pt idx="1490">
                  <c:v>0.76535100000000333</c:v>
                </c:pt>
                <c:pt idx="1491">
                  <c:v>0.77555099999999988</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0.83970800000000334</c:v>
                </c:pt>
                <c:pt idx="1502">
                  <c:v>0.84249600000000002</c:v>
                </c:pt>
                <c:pt idx="1503">
                  <c:v>0.85110000000000063</c:v>
                </c:pt>
                <c:pt idx="1504">
                  <c:v>0.85213000000000005</c:v>
                </c:pt>
                <c:pt idx="1505">
                  <c:v>0.85220200000000002</c:v>
                </c:pt>
                <c:pt idx="1506">
                  <c:v>0.85392500000000393</c:v>
                </c:pt>
                <c:pt idx="1507">
                  <c:v>0.86290900000000392</c:v>
                </c:pt>
                <c:pt idx="1508">
                  <c:v>0.87692400000000392</c:v>
                </c:pt>
                <c:pt idx="1509">
                  <c:v>0.87889700000000393</c:v>
                </c:pt>
                <c:pt idx="1510">
                  <c:v>0.87969600000000392</c:v>
                </c:pt>
                <c:pt idx="1511">
                  <c:v>0.88136099999999618</c:v>
                </c:pt>
                <c:pt idx="1512">
                  <c:v>0.89433699999999572</c:v>
                </c:pt>
                <c:pt idx="1513">
                  <c:v>0.89597900000000019</c:v>
                </c:pt>
                <c:pt idx="1514">
                  <c:v>0.8964729999999963</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1.0015799999999933</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data_Mexico!$E$2:$E$1600</c:f>
              <c:numCache>
                <c:formatCode>General</c:formatCode>
                <c:ptCount val="1599"/>
                <c:pt idx="0">
                  <c:v>378.19920000000002</c:v>
                </c:pt>
                <c:pt idx="1">
                  <c:v>282.86689999999999</c:v>
                </c:pt>
                <c:pt idx="2">
                  <c:v>340.03960000000001</c:v>
                </c:pt>
                <c:pt idx="3">
                  <c:v>387.36770000000001</c:v>
                </c:pt>
                <c:pt idx="4">
                  <c:v>492.67609999999894</c:v>
                </c:pt>
                <c:pt idx="5">
                  <c:v>344.96299999999923</c:v>
                </c:pt>
                <c:pt idx="6">
                  <c:v>437.19540000000001</c:v>
                </c:pt>
                <c:pt idx="7">
                  <c:v>276.70740000000001</c:v>
                </c:pt>
                <c:pt idx="8">
                  <c:v>411.87759999999969</c:v>
                </c:pt>
                <c:pt idx="9">
                  <c:v>176.84120000000001</c:v>
                </c:pt>
                <c:pt idx="10">
                  <c:v>374.48209999999864</c:v>
                </c:pt>
                <c:pt idx="11">
                  <c:v>320.47949999999969</c:v>
                </c:pt>
                <c:pt idx="12">
                  <c:v>319.83</c:v>
                </c:pt>
                <c:pt idx="13">
                  <c:v>407.5804</c:v>
                </c:pt>
                <c:pt idx="14">
                  <c:v>341.89689999999899</c:v>
                </c:pt>
                <c:pt idx="15">
                  <c:v>410.4951999999974</c:v>
                </c:pt>
                <c:pt idx="16">
                  <c:v>355.91919999999863</c:v>
                </c:pt>
                <c:pt idx="17">
                  <c:v>375.0009</c:v>
                </c:pt>
                <c:pt idx="18">
                  <c:v>298.99389999999869</c:v>
                </c:pt>
                <c:pt idx="19">
                  <c:v>415.17520000000002</c:v>
                </c:pt>
                <c:pt idx="20">
                  <c:v>357.00909999999999</c:v>
                </c:pt>
                <c:pt idx="21">
                  <c:v>261.20760000000001</c:v>
                </c:pt>
                <c:pt idx="22">
                  <c:v>379.51339999999863</c:v>
                </c:pt>
                <c:pt idx="23">
                  <c:v>319.71280000000002</c:v>
                </c:pt>
                <c:pt idx="24">
                  <c:v>307.71889999999894</c:v>
                </c:pt>
                <c:pt idx="25">
                  <c:v>262.01009999999923</c:v>
                </c:pt>
                <c:pt idx="26">
                  <c:v>296.85109999999969</c:v>
                </c:pt>
                <c:pt idx="27">
                  <c:v>346.7516</c:v>
                </c:pt>
                <c:pt idx="28">
                  <c:v>385.3057</c:v>
                </c:pt>
                <c:pt idx="29">
                  <c:v>323.6771</c:v>
                </c:pt>
                <c:pt idx="30">
                  <c:v>322.14409999999998</c:v>
                </c:pt>
                <c:pt idx="31">
                  <c:v>388.66390000000001</c:v>
                </c:pt>
                <c:pt idx="32">
                  <c:v>380.69529999999969</c:v>
                </c:pt>
                <c:pt idx="33">
                  <c:v>361.4436</c:v>
                </c:pt>
                <c:pt idx="34">
                  <c:v>490.27289999999999</c:v>
                </c:pt>
                <c:pt idx="35">
                  <c:v>385.53960000000001</c:v>
                </c:pt>
                <c:pt idx="38">
                  <c:v>402.08809999999869</c:v>
                </c:pt>
                <c:pt idx="39">
                  <c:v>343.25049999999999</c:v>
                </c:pt>
                <c:pt idx="40">
                  <c:v>349.78930000000003</c:v>
                </c:pt>
                <c:pt idx="44">
                  <c:v>262.25209999999993</c:v>
                </c:pt>
                <c:pt idx="45">
                  <c:v>377.05020000000002</c:v>
                </c:pt>
                <c:pt idx="47">
                  <c:v>345.90499999999969</c:v>
                </c:pt>
                <c:pt idx="49">
                  <c:v>404.0582</c:v>
                </c:pt>
                <c:pt idx="50">
                  <c:v>402.20349999999894</c:v>
                </c:pt>
                <c:pt idx="53">
                  <c:v>327.72379999999805</c:v>
                </c:pt>
                <c:pt idx="54">
                  <c:v>379.00009999999969</c:v>
                </c:pt>
                <c:pt idx="55">
                  <c:v>394.37599999999969</c:v>
                </c:pt>
                <c:pt idx="56">
                  <c:v>345.61629999999963</c:v>
                </c:pt>
                <c:pt idx="57">
                  <c:v>456.7414</c:v>
                </c:pt>
                <c:pt idx="58">
                  <c:v>354.7457</c:v>
                </c:pt>
                <c:pt idx="59">
                  <c:v>333.79739999999805</c:v>
                </c:pt>
                <c:pt idx="60">
                  <c:v>401.17939999999999</c:v>
                </c:pt>
                <c:pt idx="61">
                  <c:v>346.63049999999993</c:v>
                </c:pt>
                <c:pt idx="63">
                  <c:v>350.03989999999999</c:v>
                </c:pt>
                <c:pt idx="64">
                  <c:v>329.17070000000001</c:v>
                </c:pt>
                <c:pt idx="65">
                  <c:v>263.18669999999969</c:v>
                </c:pt>
                <c:pt idx="66">
                  <c:v>265.15100000000001</c:v>
                </c:pt>
                <c:pt idx="67">
                  <c:v>411.11930000000001</c:v>
                </c:pt>
                <c:pt idx="68">
                  <c:v>421.38309999999899</c:v>
                </c:pt>
                <c:pt idx="69">
                  <c:v>326.18220000000002</c:v>
                </c:pt>
                <c:pt idx="70">
                  <c:v>331.79009999999869</c:v>
                </c:pt>
                <c:pt idx="71">
                  <c:v>356.02080000000001</c:v>
                </c:pt>
                <c:pt idx="72">
                  <c:v>326.97289999999964</c:v>
                </c:pt>
                <c:pt idx="73">
                  <c:v>242.69469999999998</c:v>
                </c:pt>
                <c:pt idx="74">
                  <c:v>363.51949999999999</c:v>
                </c:pt>
                <c:pt idx="75">
                  <c:v>416.64400000000205</c:v>
                </c:pt>
                <c:pt idx="76">
                  <c:v>292.82100000000003</c:v>
                </c:pt>
                <c:pt idx="77">
                  <c:v>330.53199999999805</c:v>
                </c:pt>
                <c:pt idx="78">
                  <c:v>301.32159999999863</c:v>
                </c:pt>
                <c:pt idx="79">
                  <c:v>333.18380000000002</c:v>
                </c:pt>
                <c:pt idx="80">
                  <c:v>388.6927</c:v>
                </c:pt>
                <c:pt idx="81">
                  <c:v>347.90629999999823</c:v>
                </c:pt>
                <c:pt idx="82">
                  <c:v>343.59859999999787</c:v>
                </c:pt>
                <c:pt idx="85">
                  <c:v>423.76710000000003</c:v>
                </c:pt>
                <c:pt idx="86">
                  <c:v>432.44369999999969</c:v>
                </c:pt>
                <c:pt idx="87">
                  <c:v>360.31400000000002</c:v>
                </c:pt>
                <c:pt idx="88">
                  <c:v>411.2672</c:v>
                </c:pt>
                <c:pt idx="91">
                  <c:v>368.13889999999969</c:v>
                </c:pt>
                <c:pt idx="92">
                  <c:v>394.95740000000001</c:v>
                </c:pt>
                <c:pt idx="93">
                  <c:v>277.82470000000001</c:v>
                </c:pt>
                <c:pt idx="94">
                  <c:v>422.37279999999993</c:v>
                </c:pt>
                <c:pt idx="95">
                  <c:v>414.37129999999894</c:v>
                </c:pt>
                <c:pt idx="96">
                  <c:v>376.14850000000001</c:v>
                </c:pt>
                <c:pt idx="97">
                  <c:v>371.1354</c:v>
                </c:pt>
                <c:pt idx="99">
                  <c:v>372.48269999999923</c:v>
                </c:pt>
                <c:pt idx="100">
                  <c:v>329.101</c:v>
                </c:pt>
                <c:pt idx="101">
                  <c:v>304.96519999999805</c:v>
                </c:pt>
                <c:pt idx="102">
                  <c:v>337.83580000000001</c:v>
                </c:pt>
                <c:pt idx="103">
                  <c:v>332.10599999999999</c:v>
                </c:pt>
                <c:pt idx="104">
                  <c:v>387.96</c:v>
                </c:pt>
                <c:pt idx="105">
                  <c:v>387.90359999999811</c:v>
                </c:pt>
                <c:pt idx="106">
                  <c:v>405.63149999999899</c:v>
                </c:pt>
                <c:pt idx="107">
                  <c:v>437.29569999999899</c:v>
                </c:pt>
                <c:pt idx="108">
                  <c:v>289.65050000000002</c:v>
                </c:pt>
                <c:pt idx="109">
                  <c:v>343.5299</c:v>
                </c:pt>
                <c:pt idx="110">
                  <c:v>335.47529999999864</c:v>
                </c:pt>
                <c:pt idx="112">
                  <c:v>311.32749999999999</c:v>
                </c:pt>
                <c:pt idx="113">
                  <c:v>255.48050000000001</c:v>
                </c:pt>
                <c:pt idx="115">
                  <c:v>275.14090000000078</c:v>
                </c:pt>
                <c:pt idx="116">
                  <c:v>386.56799999999993</c:v>
                </c:pt>
                <c:pt idx="117">
                  <c:v>443.60890000000001</c:v>
                </c:pt>
                <c:pt idx="118">
                  <c:v>359.51089999999999</c:v>
                </c:pt>
                <c:pt idx="119">
                  <c:v>351.10520000000002</c:v>
                </c:pt>
                <c:pt idx="120">
                  <c:v>414.20370000000003</c:v>
                </c:pt>
                <c:pt idx="122">
                  <c:v>389.74</c:v>
                </c:pt>
                <c:pt idx="123">
                  <c:v>310.53799999999899</c:v>
                </c:pt>
                <c:pt idx="124">
                  <c:v>280.62360000000001</c:v>
                </c:pt>
                <c:pt idx="125">
                  <c:v>348.09369999999899</c:v>
                </c:pt>
                <c:pt idx="126">
                  <c:v>393.61579999999969</c:v>
                </c:pt>
                <c:pt idx="128">
                  <c:v>358.60079999999999</c:v>
                </c:pt>
                <c:pt idx="129">
                  <c:v>370.3288</c:v>
                </c:pt>
                <c:pt idx="131">
                  <c:v>372.8999</c:v>
                </c:pt>
                <c:pt idx="132">
                  <c:v>362.88720000000001</c:v>
                </c:pt>
                <c:pt idx="133">
                  <c:v>341.25349999999969</c:v>
                </c:pt>
                <c:pt idx="134">
                  <c:v>348.39</c:v>
                </c:pt>
                <c:pt idx="135">
                  <c:v>369.57309999999899</c:v>
                </c:pt>
                <c:pt idx="136">
                  <c:v>397.69920000000002</c:v>
                </c:pt>
                <c:pt idx="137">
                  <c:v>428.69049999999999</c:v>
                </c:pt>
                <c:pt idx="138">
                  <c:v>278.36439999999999</c:v>
                </c:pt>
                <c:pt idx="141">
                  <c:v>363.19329999999923</c:v>
                </c:pt>
                <c:pt idx="143">
                  <c:v>377.55779999999999</c:v>
                </c:pt>
                <c:pt idx="144">
                  <c:v>351.45009999999894</c:v>
                </c:pt>
                <c:pt idx="145">
                  <c:v>312.84690000000001</c:v>
                </c:pt>
                <c:pt idx="146">
                  <c:v>408.24349999999993</c:v>
                </c:pt>
                <c:pt idx="147">
                  <c:v>341.97929999999963</c:v>
                </c:pt>
                <c:pt idx="149">
                  <c:v>219.05740000000077</c:v>
                </c:pt>
                <c:pt idx="150">
                  <c:v>350.75459999999993</c:v>
                </c:pt>
                <c:pt idx="154">
                  <c:v>417.47340000000003</c:v>
                </c:pt>
                <c:pt idx="155">
                  <c:v>391.10329999999999</c:v>
                </c:pt>
                <c:pt idx="157">
                  <c:v>364.30360000000002</c:v>
                </c:pt>
                <c:pt idx="159">
                  <c:v>368.18900000000002</c:v>
                </c:pt>
                <c:pt idx="160">
                  <c:v>332.07060000000001</c:v>
                </c:pt>
                <c:pt idx="161">
                  <c:v>295.7527</c:v>
                </c:pt>
                <c:pt idx="162">
                  <c:v>466.58879999999863</c:v>
                </c:pt>
                <c:pt idx="163">
                  <c:v>398.31119999999817</c:v>
                </c:pt>
                <c:pt idx="165">
                  <c:v>386.55079999999964</c:v>
                </c:pt>
                <c:pt idx="166">
                  <c:v>358.84840000000008</c:v>
                </c:pt>
                <c:pt idx="167">
                  <c:v>449.74590000000001</c:v>
                </c:pt>
                <c:pt idx="170">
                  <c:v>276.56400000000002</c:v>
                </c:pt>
                <c:pt idx="172">
                  <c:v>291.93749999999869</c:v>
                </c:pt>
                <c:pt idx="174">
                  <c:v>331.60640000000001</c:v>
                </c:pt>
                <c:pt idx="175">
                  <c:v>320.92309999999793</c:v>
                </c:pt>
                <c:pt idx="176">
                  <c:v>420.64510000000001</c:v>
                </c:pt>
                <c:pt idx="178">
                  <c:v>422.18299999999999</c:v>
                </c:pt>
                <c:pt idx="179">
                  <c:v>406.61619999999863</c:v>
                </c:pt>
                <c:pt idx="180">
                  <c:v>346.1377</c:v>
                </c:pt>
                <c:pt idx="183">
                  <c:v>328.27629999999863</c:v>
                </c:pt>
                <c:pt idx="184">
                  <c:v>336.74</c:v>
                </c:pt>
                <c:pt idx="186">
                  <c:v>345.60910000000001</c:v>
                </c:pt>
                <c:pt idx="187">
                  <c:v>386.56979999999999</c:v>
                </c:pt>
                <c:pt idx="188">
                  <c:v>342.53219999999823</c:v>
                </c:pt>
                <c:pt idx="190">
                  <c:v>363.63440000000008</c:v>
                </c:pt>
                <c:pt idx="191">
                  <c:v>410.03299999999899</c:v>
                </c:pt>
                <c:pt idx="193">
                  <c:v>412.55809999999963</c:v>
                </c:pt>
                <c:pt idx="195">
                  <c:v>435.60449999999997</c:v>
                </c:pt>
                <c:pt idx="196">
                  <c:v>393.59980000000002</c:v>
                </c:pt>
                <c:pt idx="197">
                  <c:v>392.70819999999793</c:v>
                </c:pt>
                <c:pt idx="198">
                  <c:v>283.76209999999969</c:v>
                </c:pt>
                <c:pt idx="199">
                  <c:v>398.83319999999793</c:v>
                </c:pt>
                <c:pt idx="200">
                  <c:v>355.38099999999969</c:v>
                </c:pt>
                <c:pt idx="202">
                  <c:v>309.05869999999999</c:v>
                </c:pt>
                <c:pt idx="203">
                  <c:v>417.68490000000008</c:v>
                </c:pt>
                <c:pt idx="204">
                  <c:v>404.18380000000002</c:v>
                </c:pt>
                <c:pt idx="206">
                  <c:v>363.32990000000001</c:v>
                </c:pt>
                <c:pt idx="208">
                  <c:v>360.21719999999863</c:v>
                </c:pt>
                <c:pt idx="210">
                  <c:v>385.11579999999969</c:v>
                </c:pt>
                <c:pt idx="211">
                  <c:v>416.01639999999787</c:v>
                </c:pt>
                <c:pt idx="213">
                  <c:v>374.33689999999899</c:v>
                </c:pt>
                <c:pt idx="215">
                  <c:v>378.77390000000003</c:v>
                </c:pt>
                <c:pt idx="217">
                  <c:v>373.90519999999799</c:v>
                </c:pt>
                <c:pt idx="218">
                  <c:v>332.18180000000001</c:v>
                </c:pt>
                <c:pt idx="219">
                  <c:v>356.91129999999805</c:v>
                </c:pt>
                <c:pt idx="222">
                  <c:v>308.86829999999969</c:v>
                </c:pt>
                <c:pt idx="224">
                  <c:v>372.44309999999899</c:v>
                </c:pt>
                <c:pt idx="225">
                  <c:v>345.19080000000002</c:v>
                </c:pt>
                <c:pt idx="226">
                  <c:v>406.33159999999799</c:v>
                </c:pt>
                <c:pt idx="227">
                  <c:v>345.06869999999969</c:v>
                </c:pt>
                <c:pt idx="228">
                  <c:v>317.96429999999964</c:v>
                </c:pt>
                <c:pt idx="230">
                  <c:v>422.83960000000002</c:v>
                </c:pt>
                <c:pt idx="234">
                  <c:v>302.25109999999893</c:v>
                </c:pt>
                <c:pt idx="245">
                  <c:v>407.99659999999704</c:v>
                </c:pt>
                <c:pt idx="247">
                  <c:v>412.57760000000002</c:v>
                </c:pt>
                <c:pt idx="248">
                  <c:v>430.13829999999899</c:v>
                </c:pt>
                <c:pt idx="249">
                  <c:v>420.75049999999999</c:v>
                </c:pt>
                <c:pt idx="251">
                  <c:v>330.3193</c:v>
                </c:pt>
                <c:pt idx="253">
                  <c:v>325.42029999999869</c:v>
                </c:pt>
                <c:pt idx="254">
                  <c:v>433.71119999999758</c:v>
                </c:pt>
                <c:pt idx="256">
                  <c:v>432.25740000000002</c:v>
                </c:pt>
                <c:pt idx="259">
                  <c:v>464.87270000000001</c:v>
                </c:pt>
                <c:pt idx="260">
                  <c:v>302.20269999999999</c:v>
                </c:pt>
                <c:pt idx="261">
                  <c:v>460.07220000000001</c:v>
                </c:pt>
                <c:pt idx="263">
                  <c:v>405.21469999999999</c:v>
                </c:pt>
                <c:pt idx="266">
                  <c:v>392.17250000000001</c:v>
                </c:pt>
                <c:pt idx="267">
                  <c:v>339.31360000000001</c:v>
                </c:pt>
                <c:pt idx="269">
                  <c:v>456.8904</c:v>
                </c:pt>
                <c:pt idx="272">
                  <c:v>464.54399999999993</c:v>
                </c:pt>
                <c:pt idx="274">
                  <c:v>398.36759999999964</c:v>
                </c:pt>
                <c:pt idx="275">
                  <c:v>415.69629999999893</c:v>
                </c:pt>
                <c:pt idx="276">
                  <c:v>263.16570000000002</c:v>
                </c:pt>
                <c:pt idx="277">
                  <c:v>385.69</c:v>
                </c:pt>
                <c:pt idx="279">
                  <c:v>362.2149</c:v>
                </c:pt>
                <c:pt idx="280">
                  <c:v>423.49349999999811</c:v>
                </c:pt>
                <c:pt idx="281">
                  <c:v>201.37969999999999</c:v>
                </c:pt>
                <c:pt idx="282">
                  <c:v>385.1857</c:v>
                </c:pt>
                <c:pt idx="283">
                  <c:v>374.94829999999899</c:v>
                </c:pt>
                <c:pt idx="285">
                  <c:v>369.18239999999969</c:v>
                </c:pt>
                <c:pt idx="287">
                  <c:v>400.38549999999969</c:v>
                </c:pt>
                <c:pt idx="289">
                  <c:v>464.89669999999899</c:v>
                </c:pt>
                <c:pt idx="292">
                  <c:v>425.06799999999993</c:v>
                </c:pt>
                <c:pt idx="295">
                  <c:v>340.26499999999999</c:v>
                </c:pt>
                <c:pt idx="298">
                  <c:v>349.94920000000002</c:v>
                </c:pt>
                <c:pt idx="305">
                  <c:v>374.36720000000008</c:v>
                </c:pt>
                <c:pt idx="306">
                  <c:v>412.24609999999899</c:v>
                </c:pt>
                <c:pt idx="310">
                  <c:v>354.363</c:v>
                </c:pt>
                <c:pt idx="314">
                  <c:v>494.47239999999869</c:v>
                </c:pt>
                <c:pt idx="315">
                  <c:v>335.46910000000003</c:v>
                </c:pt>
                <c:pt idx="320">
                  <c:v>352.29719999999787</c:v>
                </c:pt>
                <c:pt idx="321">
                  <c:v>432.53219999999823</c:v>
                </c:pt>
                <c:pt idx="325">
                  <c:v>312.1712</c:v>
                </c:pt>
                <c:pt idx="328">
                  <c:v>403.04360000000008</c:v>
                </c:pt>
                <c:pt idx="331">
                  <c:v>423.43239999999776</c:v>
                </c:pt>
                <c:pt idx="333">
                  <c:v>392.90909999999963</c:v>
                </c:pt>
                <c:pt idx="341">
                  <c:v>401.48889999999869</c:v>
                </c:pt>
                <c:pt idx="346">
                  <c:v>389.86430000000001</c:v>
                </c:pt>
                <c:pt idx="352">
                  <c:v>261.8845</c:v>
                </c:pt>
                <c:pt idx="353">
                  <c:v>418.68809999999894</c:v>
                </c:pt>
                <c:pt idx="354">
                  <c:v>486.75779999999969</c:v>
                </c:pt>
                <c:pt idx="359">
                  <c:v>376.29059999999811</c:v>
                </c:pt>
                <c:pt idx="363">
                  <c:v>406.33789999999999</c:v>
                </c:pt>
                <c:pt idx="365">
                  <c:v>407.89139999999787</c:v>
                </c:pt>
                <c:pt idx="370">
                  <c:v>457.3775</c:v>
                </c:pt>
                <c:pt idx="374">
                  <c:v>376.16320000000002</c:v>
                </c:pt>
                <c:pt idx="375">
                  <c:v>390.06200000000001</c:v>
                </c:pt>
                <c:pt idx="378">
                  <c:v>387.36930000000001</c:v>
                </c:pt>
                <c:pt idx="383">
                  <c:v>333.11810000000003</c:v>
                </c:pt>
                <c:pt idx="386">
                  <c:v>412.49400000000003</c:v>
                </c:pt>
                <c:pt idx="388">
                  <c:v>210.3776</c:v>
                </c:pt>
                <c:pt idx="390">
                  <c:v>370.80770000000001</c:v>
                </c:pt>
                <c:pt idx="415">
                  <c:v>404.05340000000001</c:v>
                </c:pt>
                <c:pt idx="419">
                  <c:v>353.8766</c:v>
                </c:pt>
                <c:pt idx="424">
                  <c:v>380.09960000000001</c:v>
                </c:pt>
                <c:pt idx="433">
                  <c:v>309.39890000000003</c:v>
                </c:pt>
                <c:pt idx="445">
                  <c:v>387.61509999999993</c:v>
                </c:pt>
                <c:pt idx="447">
                  <c:v>392.43819999999687</c:v>
                </c:pt>
                <c:pt idx="448">
                  <c:v>410.85109999999969</c:v>
                </c:pt>
                <c:pt idx="450">
                  <c:v>423.65320000000008</c:v>
                </c:pt>
                <c:pt idx="451">
                  <c:v>423.40980000000002</c:v>
                </c:pt>
                <c:pt idx="454">
                  <c:v>439.1943</c:v>
                </c:pt>
                <c:pt idx="458">
                  <c:v>408.03529999999893</c:v>
                </c:pt>
                <c:pt idx="467">
                  <c:v>388.54349999999999</c:v>
                </c:pt>
                <c:pt idx="469">
                  <c:v>448.02280000000002</c:v>
                </c:pt>
                <c:pt idx="478">
                  <c:v>393.34300000000002</c:v>
                </c:pt>
                <c:pt idx="482">
                  <c:v>416.39129999999869</c:v>
                </c:pt>
                <c:pt idx="507">
                  <c:v>331.97139999999746</c:v>
                </c:pt>
                <c:pt idx="520">
                  <c:v>402.12619999999811</c:v>
                </c:pt>
                <c:pt idx="534">
                  <c:v>317.7176</c:v>
                </c:pt>
                <c:pt idx="535">
                  <c:v>416.19309999999899</c:v>
                </c:pt>
                <c:pt idx="543">
                  <c:v>461.98809999999776</c:v>
                </c:pt>
                <c:pt idx="553">
                  <c:v>418.9283999999974</c:v>
                </c:pt>
                <c:pt idx="560">
                  <c:v>366.83809999999869</c:v>
                </c:pt>
                <c:pt idx="564">
                  <c:v>438.40339999999787</c:v>
                </c:pt>
                <c:pt idx="594">
                  <c:v>421.6234</c:v>
                </c:pt>
                <c:pt idx="599">
                  <c:v>316.33679999999805</c:v>
                </c:pt>
                <c:pt idx="601">
                  <c:v>407.13369999999969</c:v>
                </c:pt>
                <c:pt idx="621">
                  <c:v>358.27829999999869</c:v>
                </c:pt>
                <c:pt idx="629">
                  <c:v>347.10700000000008</c:v>
                </c:pt>
                <c:pt idx="653">
                  <c:v>315.50839999999869</c:v>
                </c:pt>
                <c:pt idx="659">
                  <c:v>459.17579999999964</c:v>
                </c:pt>
                <c:pt idx="663">
                  <c:v>424.51459999999969</c:v>
                </c:pt>
                <c:pt idx="691">
                  <c:v>422.85599999999999</c:v>
                </c:pt>
                <c:pt idx="705">
                  <c:v>361.6925</c:v>
                </c:pt>
                <c:pt idx="706">
                  <c:v>355.28699999999793</c:v>
                </c:pt>
                <c:pt idx="715">
                  <c:v>374.38029999999969</c:v>
                </c:pt>
                <c:pt idx="722">
                  <c:v>425.0634</c:v>
                </c:pt>
                <c:pt idx="741">
                  <c:v>484.09369999999899</c:v>
                </c:pt>
                <c:pt idx="764">
                  <c:v>448.3349</c:v>
                </c:pt>
                <c:pt idx="792">
                  <c:v>349.54169999999999</c:v>
                </c:pt>
                <c:pt idx="825">
                  <c:v>427.66230000000002</c:v>
                </c:pt>
                <c:pt idx="836">
                  <c:v>361.91849999999869</c:v>
                </c:pt>
                <c:pt idx="842">
                  <c:v>445.35629999999969</c:v>
                </c:pt>
                <c:pt idx="848">
                  <c:v>393.96149999999869</c:v>
                </c:pt>
                <c:pt idx="896">
                  <c:v>429.80759999999964</c:v>
                </c:pt>
                <c:pt idx="902">
                  <c:v>417.81909999999999</c:v>
                </c:pt>
                <c:pt idx="941">
                  <c:v>350.29609999999775</c:v>
                </c:pt>
                <c:pt idx="995">
                  <c:v>460.89210000000003</c:v>
                </c:pt>
                <c:pt idx="996">
                  <c:v>366.4502</c:v>
                </c:pt>
                <c:pt idx="1049">
                  <c:v>361.78399999999863</c:v>
                </c:pt>
                <c:pt idx="1062">
                  <c:v>425.4402</c:v>
                </c:pt>
                <c:pt idx="1072">
                  <c:v>430.06740000000002</c:v>
                </c:pt>
                <c:pt idx="1302">
                  <c:v>470.62470000000002</c:v>
                </c:pt>
                <c:pt idx="1341">
                  <c:v>419.0788</c:v>
                </c:pt>
              </c:numCache>
            </c:numRef>
          </c:yVal>
          <c:bubbleSize>
            <c:numRef>
              <c:f>data_Mexico!$J$2:$J$1600</c:f>
              <c:numCache>
                <c:formatCode>General</c:formatCode>
                <c:ptCount val="1599"/>
                <c:pt idx="0">
                  <c:v>5</c:v>
                </c:pt>
                <c:pt idx="1">
                  <c:v>21</c:v>
                </c:pt>
                <c:pt idx="2">
                  <c:v>33</c:v>
                </c:pt>
                <c:pt idx="3">
                  <c:v>49</c:v>
                </c:pt>
                <c:pt idx="4">
                  <c:v>32</c:v>
                </c:pt>
                <c:pt idx="6">
                  <c:v>7</c:v>
                </c:pt>
                <c:pt idx="7">
                  <c:v>29</c:v>
                </c:pt>
                <c:pt idx="8">
                  <c:v>19</c:v>
                </c:pt>
                <c:pt idx="9">
                  <c:v>59</c:v>
                </c:pt>
                <c:pt idx="10">
                  <c:v>24</c:v>
                </c:pt>
                <c:pt idx="11">
                  <c:v>58</c:v>
                </c:pt>
                <c:pt idx="12">
                  <c:v>45</c:v>
                </c:pt>
                <c:pt idx="13">
                  <c:v>22</c:v>
                </c:pt>
                <c:pt idx="14">
                  <c:v>21</c:v>
                </c:pt>
                <c:pt idx="15">
                  <c:v>86</c:v>
                </c:pt>
                <c:pt idx="16">
                  <c:v>43</c:v>
                </c:pt>
                <c:pt idx="18">
                  <c:v>15</c:v>
                </c:pt>
                <c:pt idx="19">
                  <c:v>104</c:v>
                </c:pt>
                <c:pt idx="20">
                  <c:v>24</c:v>
                </c:pt>
                <c:pt idx="21">
                  <c:v>26</c:v>
                </c:pt>
                <c:pt idx="22">
                  <c:v>30</c:v>
                </c:pt>
                <c:pt idx="23">
                  <c:v>16</c:v>
                </c:pt>
                <c:pt idx="25">
                  <c:v>23</c:v>
                </c:pt>
                <c:pt idx="26">
                  <c:v>60</c:v>
                </c:pt>
                <c:pt idx="27">
                  <c:v>82</c:v>
                </c:pt>
                <c:pt idx="28">
                  <c:v>89</c:v>
                </c:pt>
                <c:pt idx="29">
                  <c:v>240</c:v>
                </c:pt>
                <c:pt idx="30">
                  <c:v>16</c:v>
                </c:pt>
                <c:pt idx="31">
                  <c:v>32</c:v>
                </c:pt>
                <c:pt idx="32">
                  <c:v>28</c:v>
                </c:pt>
                <c:pt idx="33">
                  <c:v>28</c:v>
                </c:pt>
                <c:pt idx="34">
                  <c:v>24</c:v>
                </c:pt>
                <c:pt idx="35">
                  <c:v>111</c:v>
                </c:pt>
                <c:pt idx="36">
                  <c:v>125</c:v>
                </c:pt>
                <c:pt idx="37">
                  <c:v>144</c:v>
                </c:pt>
                <c:pt idx="38">
                  <c:v>445</c:v>
                </c:pt>
                <c:pt idx="39">
                  <c:v>113</c:v>
                </c:pt>
                <c:pt idx="41">
                  <c:v>530</c:v>
                </c:pt>
                <c:pt idx="42">
                  <c:v>396</c:v>
                </c:pt>
                <c:pt idx="43">
                  <c:v>469</c:v>
                </c:pt>
                <c:pt idx="44">
                  <c:v>32</c:v>
                </c:pt>
                <c:pt idx="45">
                  <c:v>23</c:v>
                </c:pt>
                <c:pt idx="46">
                  <c:v>50</c:v>
                </c:pt>
                <c:pt idx="47">
                  <c:v>64</c:v>
                </c:pt>
                <c:pt idx="48">
                  <c:v>472</c:v>
                </c:pt>
                <c:pt idx="49">
                  <c:v>45</c:v>
                </c:pt>
                <c:pt idx="50">
                  <c:v>116</c:v>
                </c:pt>
                <c:pt idx="51">
                  <c:v>82</c:v>
                </c:pt>
                <c:pt idx="52">
                  <c:v>104</c:v>
                </c:pt>
                <c:pt idx="53">
                  <c:v>85</c:v>
                </c:pt>
                <c:pt idx="54">
                  <c:v>107</c:v>
                </c:pt>
                <c:pt idx="55">
                  <c:v>64</c:v>
                </c:pt>
                <c:pt idx="56">
                  <c:v>13</c:v>
                </c:pt>
                <c:pt idx="57">
                  <c:v>128</c:v>
                </c:pt>
                <c:pt idx="58">
                  <c:v>21</c:v>
                </c:pt>
                <c:pt idx="59">
                  <c:v>47</c:v>
                </c:pt>
                <c:pt idx="60">
                  <c:v>45</c:v>
                </c:pt>
                <c:pt idx="61">
                  <c:v>213</c:v>
                </c:pt>
                <c:pt idx="62">
                  <c:v>460</c:v>
                </c:pt>
                <c:pt idx="63">
                  <c:v>38</c:v>
                </c:pt>
                <c:pt idx="64">
                  <c:v>12</c:v>
                </c:pt>
                <c:pt idx="65">
                  <c:v>75</c:v>
                </c:pt>
                <c:pt idx="66">
                  <c:v>41</c:v>
                </c:pt>
                <c:pt idx="67">
                  <c:v>5</c:v>
                </c:pt>
                <c:pt idx="68">
                  <c:v>96</c:v>
                </c:pt>
                <c:pt idx="69">
                  <c:v>85</c:v>
                </c:pt>
                <c:pt idx="70">
                  <c:v>109</c:v>
                </c:pt>
                <c:pt idx="71">
                  <c:v>57</c:v>
                </c:pt>
                <c:pt idx="72">
                  <c:v>91</c:v>
                </c:pt>
                <c:pt idx="73">
                  <c:v>57</c:v>
                </c:pt>
                <c:pt idx="74">
                  <c:v>78</c:v>
                </c:pt>
                <c:pt idx="75">
                  <c:v>23</c:v>
                </c:pt>
                <c:pt idx="76">
                  <c:v>6</c:v>
                </c:pt>
                <c:pt idx="77">
                  <c:v>51</c:v>
                </c:pt>
                <c:pt idx="78">
                  <c:v>155</c:v>
                </c:pt>
                <c:pt idx="79">
                  <c:v>106</c:v>
                </c:pt>
                <c:pt idx="80">
                  <c:v>63</c:v>
                </c:pt>
                <c:pt idx="81">
                  <c:v>53</c:v>
                </c:pt>
                <c:pt idx="82">
                  <c:v>24</c:v>
                </c:pt>
                <c:pt idx="83">
                  <c:v>550</c:v>
                </c:pt>
                <c:pt idx="84">
                  <c:v>354</c:v>
                </c:pt>
                <c:pt idx="85">
                  <c:v>37</c:v>
                </c:pt>
                <c:pt idx="86">
                  <c:v>51</c:v>
                </c:pt>
                <c:pt idx="87">
                  <c:v>37</c:v>
                </c:pt>
                <c:pt idx="88">
                  <c:v>208</c:v>
                </c:pt>
                <c:pt idx="89">
                  <c:v>120</c:v>
                </c:pt>
                <c:pt idx="90">
                  <c:v>95</c:v>
                </c:pt>
                <c:pt idx="91">
                  <c:v>112</c:v>
                </c:pt>
                <c:pt idx="92">
                  <c:v>57</c:v>
                </c:pt>
                <c:pt idx="93">
                  <c:v>99</c:v>
                </c:pt>
                <c:pt idx="94">
                  <c:v>378</c:v>
                </c:pt>
                <c:pt idx="95">
                  <c:v>445</c:v>
                </c:pt>
                <c:pt idx="96">
                  <c:v>65</c:v>
                </c:pt>
                <c:pt idx="97">
                  <c:v>211</c:v>
                </c:pt>
                <c:pt idx="98">
                  <c:v>346</c:v>
                </c:pt>
                <c:pt idx="99">
                  <c:v>69</c:v>
                </c:pt>
                <c:pt idx="100">
                  <c:v>11</c:v>
                </c:pt>
                <c:pt idx="101">
                  <c:v>278</c:v>
                </c:pt>
                <c:pt idx="102">
                  <c:v>254</c:v>
                </c:pt>
                <c:pt idx="103">
                  <c:v>15</c:v>
                </c:pt>
                <c:pt idx="104">
                  <c:v>38</c:v>
                </c:pt>
                <c:pt idx="105">
                  <c:v>91</c:v>
                </c:pt>
                <c:pt idx="106">
                  <c:v>59</c:v>
                </c:pt>
                <c:pt idx="107">
                  <c:v>148</c:v>
                </c:pt>
                <c:pt idx="108">
                  <c:v>61</c:v>
                </c:pt>
                <c:pt idx="109">
                  <c:v>49</c:v>
                </c:pt>
                <c:pt idx="110">
                  <c:v>23</c:v>
                </c:pt>
                <c:pt idx="111">
                  <c:v>476</c:v>
                </c:pt>
                <c:pt idx="112">
                  <c:v>2</c:v>
                </c:pt>
                <c:pt idx="113">
                  <c:v>94</c:v>
                </c:pt>
                <c:pt idx="114">
                  <c:v>140</c:v>
                </c:pt>
                <c:pt idx="115">
                  <c:v>93</c:v>
                </c:pt>
                <c:pt idx="116">
                  <c:v>146</c:v>
                </c:pt>
                <c:pt idx="117">
                  <c:v>224</c:v>
                </c:pt>
                <c:pt idx="118">
                  <c:v>57</c:v>
                </c:pt>
                <c:pt idx="119">
                  <c:v>208</c:v>
                </c:pt>
                <c:pt idx="120">
                  <c:v>60</c:v>
                </c:pt>
                <c:pt idx="121">
                  <c:v>280</c:v>
                </c:pt>
                <c:pt idx="123">
                  <c:v>45</c:v>
                </c:pt>
                <c:pt idx="124">
                  <c:v>398</c:v>
                </c:pt>
                <c:pt idx="125">
                  <c:v>36</c:v>
                </c:pt>
                <c:pt idx="126">
                  <c:v>20</c:v>
                </c:pt>
                <c:pt idx="127">
                  <c:v>243</c:v>
                </c:pt>
                <c:pt idx="128">
                  <c:v>202</c:v>
                </c:pt>
                <c:pt idx="129">
                  <c:v>130</c:v>
                </c:pt>
                <c:pt idx="130">
                  <c:v>134</c:v>
                </c:pt>
                <c:pt idx="131">
                  <c:v>29</c:v>
                </c:pt>
                <c:pt idx="132">
                  <c:v>85</c:v>
                </c:pt>
                <c:pt idx="133">
                  <c:v>29</c:v>
                </c:pt>
                <c:pt idx="134">
                  <c:v>190</c:v>
                </c:pt>
                <c:pt idx="135">
                  <c:v>56</c:v>
                </c:pt>
                <c:pt idx="136">
                  <c:v>118</c:v>
                </c:pt>
                <c:pt idx="137">
                  <c:v>64</c:v>
                </c:pt>
                <c:pt idx="138">
                  <c:v>52</c:v>
                </c:pt>
                <c:pt idx="139">
                  <c:v>567</c:v>
                </c:pt>
                <c:pt idx="140">
                  <c:v>143</c:v>
                </c:pt>
                <c:pt idx="141">
                  <c:v>113</c:v>
                </c:pt>
                <c:pt idx="142">
                  <c:v>231</c:v>
                </c:pt>
                <c:pt idx="143">
                  <c:v>19</c:v>
                </c:pt>
                <c:pt idx="144">
                  <c:v>27</c:v>
                </c:pt>
                <c:pt idx="145">
                  <c:v>27</c:v>
                </c:pt>
                <c:pt idx="146">
                  <c:v>78</c:v>
                </c:pt>
                <c:pt idx="147">
                  <c:v>409</c:v>
                </c:pt>
                <c:pt idx="148">
                  <c:v>29</c:v>
                </c:pt>
                <c:pt idx="149">
                  <c:v>157</c:v>
                </c:pt>
                <c:pt idx="150">
                  <c:v>59</c:v>
                </c:pt>
                <c:pt idx="151">
                  <c:v>820</c:v>
                </c:pt>
                <c:pt idx="152">
                  <c:v>158</c:v>
                </c:pt>
                <c:pt idx="153">
                  <c:v>198</c:v>
                </c:pt>
                <c:pt idx="154">
                  <c:v>47</c:v>
                </c:pt>
                <c:pt idx="155">
                  <c:v>178</c:v>
                </c:pt>
                <c:pt idx="156">
                  <c:v>312</c:v>
                </c:pt>
                <c:pt idx="157">
                  <c:v>122</c:v>
                </c:pt>
                <c:pt idx="158">
                  <c:v>319</c:v>
                </c:pt>
                <c:pt idx="159">
                  <c:v>242</c:v>
                </c:pt>
                <c:pt idx="160">
                  <c:v>114</c:v>
                </c:pt>
                <c:pt idx="161">
                  <c:v>30</c:v>
                </c:pt>
                <c:pt idx="162">
                  <c:v>63</c:v>
                </c:pt>
                <c:pt idx="163">
                  <c:v>91</c:v>
                </c:pt>
                <c:pt idx="164">
                  <c:v>293</c:v>
                </c:pt>
                <c:pt idx="165">
                  <c:v>78</c:v>
                </c:pt>
                <c:pt idx="166">
                  <c:v>385</c:v>
                </c:pt>
                <c:pt idx="167">
                  <c:v>54</c:v>
                </c:pt>
                <c:pt idx="168">
                  <c:v>153</c:v>
                </c:pt>
                <c:pt idx="169">
                  <c:v>745</c:v>
                </c:pt>
                <c:pt idx="170">
                  <c:v>87</c:v>
                </c:pt>
                <c:pt idx="171">
                  <c:v>757</c:v>
                </c:pt>
                <c:pt idx="172">
                  <c:v>193</c:v>
                </c:pt>
                <c:pt idx="173">
                  <c:v>362</c:v>
                </c:pt>
                <c:pt idx="174">
                  <c:v>46</c:v>
                </c:pt>
                <c:pt idx="175">
                  <c:v>175</c:v>
                </c:pt>
                <c:pt idx="176">
                  <c:v>83</c:v>
                </c:pt>
                <c:pt idx="177">
                  <c:v>857</c:v>
                </c:pt>
                <c:pt idx="178">
                  <c:v>112</c:v>
                </c:pt>
                <c:pt idx="179">
                  <c:v>123</c:v>
                </c:pt>
                <c:pt idx="180">
                  <c:v>91</c:v>
                </c:pt>
                <c:pt idx="181">
                  <c:v>482</c:v>
                </c:pt>
                <c:pt idx="182">
                  <c:v>247</c:v>
                </c:pt>
                <c:pt idx="183">
                  <c:v>182</c:v>
                </c:pt>
                <c:pt idx="184">
                  <c:v>54</c:v>
                </c:pt>
                <c:pt idx="185">
                  <c:v>404</c:v>
                </c:pt>
                <c:pt idx="187">
                  <c:v>80</c:v>
                </c:pt>
                <c:pt idx="188">
                  <c:v>72</c:v>
                </c:pt>
                <c:pt idx="189">
                  <c:v>576</c:v>
                </c:pt>
                <c:pt idx="190">
                  <c:v>59</c:v>
                </c:pt>
                <c:pt idx="191">
                  <c:v>35</c:v>
                </c:pt>
                <c:pt idx="192">
                  <c:v>194</c:v>
                </c:pt>
                <c:pt idx="193">
                  <c:v>55</c:v>
                </c:pt>
                <c:pt idx="194">
                  <c:v>297</c:v>
                </c:pt>
                <c:pt idx="195">
                  <c:v>33</c:v>
                </c:pt>
                <c:pt idx="196">
                  <c:v>456</c:v>
                </c:pt>
                <c:pt idx="197">
                  <c:v>20</c:v>
                </c:pt>
                <c:pt idx="198">
                  <c:v>31</c:v>
                </c:pt>
                <c:pt idx="199">
                  <c:v>148</c:v>
                </c:pt>
                <c:pt idx="200">
                  <c:v>122</c:v>
                </c:pt>
                <c:pt idx="201">
                  <c:v>126</c:v>
                </c:pt>
                <c:pt idx="202">
                  <c:v>120</c:v>
                </c:pt>
                <c:pt idx="203">
                  <c:v>25</c:v>
                </c:pt>
                <c:pt idx="204">
                  <c:v>63</c:v>
                </c:pt>
                <c:pt idx="205">
                  <c:v>345</c:v>
                </c:pt>
                <c:pt idx="206">
                  <c:v>25</c:v>
                </c:pt>
                <c:pt idx="207">
                  <c:v>504</c:v>
                </c:pt>
                <c:pt idx="208">
                  <c:v>289</c:v>
                </c:pt>
                <c:pt idx="209">
                  <c:v>717</c:v>
                </c:pt>
                <c:pt idx="210">
                  <c:v>14</c:v>
                </c:pt>
                <c:pt idx="211">
                  <c:v>59</c:v>
                </c:pt>
                <c:pt idx="212">
                  <c:v>252</c:v>
                </c:pt>
                <c:pt idx="213">
                  <c:v>320</c:v>
                </c:pt>
                <c:pt idx="214">
                  <c:v>298</c:v>
                </c:pt>
                <c:pt idx="215">
                  <c:v>271</c:v>
                </c:pt>
                <c:pt idx="216">
                  <c:v>131</c:v>
                </c:pt>
                <c:pt idx="217">
                  <c:v>60</c:v>
                </c:pt>
                <c:pt idx="218">
                  <c:v>68</c:v>
                </c:pt>
                <c:pt idx="219">
                  <c:v>32</c:v>
                </c:pt>
                <c:pt idx="220">
                  <c:v>309</c:v>
                </c:pt>
                <c:pt idx="221">
                  <c:v>194</c:v>
                </c:pt>
                <c:pt idx="222">
                  <c:v>140</c:v>
                </c:pt>
                <c:pt idx="223">
                  <c:v>196</c:v>
                </c:pt>
                <c:pt idx="224">
                  <c:v>249</c:v>
                </c:pt>
                <c:pt idx="225">
                  <c:v>44</c:v>
                </c:pt>
                <c:pt idx="226">
                  <c:v>429</c:v>
                </c:pt>
                <c:pt idx="227">
                  <c:v>70</c:v>
                </c:pt>
                <c:pt idx="228">
                  <c:v>71</c:v>
                </c:pt>
                <c:pt idx="229">
                  <c:v>423</c:v>
                </c:pt>
                <c:pt idx="230">
                  <c:v>17</c:v>
                </c:pt>
                <c:pt idx="231">
                  <c:v>623</c:v>
                </c:pt>
                <c:pt idx="232">
                  <c:v>250</c:v>
                </c:pt>
                <c:pt idx="234">
                  <c:v>108</c:v>
                </c:pt>
                <c:pt idx="235">
                  <c:v>846</c:v>
                </c:pt>
                <c:pt idx="236">
                  <c:v>221</c:v>
                </c:pt>
                <c:pt idx="237">
                  <c:v>603</c:v>
                </c:pt>
                <c:pt idx="238">
                  <c:v>324</c:v>
                </c:pt>
                <c:pt idx="239">
                  <c:v>431</c:v>
                </c:pt>
                <c:pt idx="240">
                  <c:v>311</c:v>
                </c:pt>
                <c:pt idx="241">
                  <c:v>558</c:v>
                </c:pt>
                <c:pt idx="242">
                  <c:v>750</c:v>
                </c:pt>
                <c:pt idx="244">
                  <c:v>25</c:v>
                </c:pt>
                <c:pt idx="245">
                  <c:v>358</c:v>
                </c:pt>
                <c:pt idx="246">
                  <c:v>233</c:v>
                </c:pt>
                <c:pt idx="247">
                  <c:v>70</c:v>
                </c:pt>
                <c:pt idx="248">
                  <c:v>159</c:v>
                </c:pt>
                <c:pt idx="249">
                  <c:v>44</c:v>
                </c:pt>
                <c:pt idx="250">
                  <c:v>590</c:v>
                </c:pt>
                <c:pt idx="251">
                  <c:v>90</c:v>
                </c:pt>
                <c:pt idx="252">
                  <c:v>164</c:v>
                </c:pt>
                <c:pt idx="253">
                  <c:v>46</c:v>
                </c:pt>
                <c:pt idx="254">
                  <c:v>328</c:v>
                </c:pt>
                <c:pt idx="255">
                  <c:v>75</c:v>
                </c:pt>
                <c:pt idx="256">
                  <c:v>96</c:v>
                </c:pt>
                <c:pt idx="257">
                  <c:v>185</c:v>
                </c:pt>
                <c:pt idx="258">
                  <c:v>222</c:v>
                </c:pt>
                <c:pt idx="259">
                  <c:v>55</c:v>
                </c:pt>
                <c:pt idx="260">
                  <c:v>107</c:v>
                </c:pt>
                <c:pt idx="261">
                  <c:v>145</c:v>
                </c:pt>
                <c:pt idx="262">
                  <c:v>482</c:v>
                </c:pt>
                <c:pt idx="263">
                  <c:v>290</c:v>
                </c:pt>
                <c:pt idx="264">
                  <c:v>213</c:v>
                </c:pt>
                <c:pt idx="265">
                  <c:v>924</c:v>
                </c:pt>
                <c:pt idx="266">
                  <c:v>54</c:v>
                </c:pt>
                <c:pt idx="267">
                  <c:v>121</c:v>
                </c:pt>
                <c:pt idx="268">
                  <c:v>94</c:v>
                </c:pt>
                <c:pt idx="269">
                  <c:v>66</c:v>
                </c:pt>
                <c:pt idx="270">
                  <c:v>616</c:v>
                </c:pt>
                <c:pt idx="271">
                  <c:v>482</c:v>
                </c:pt>
                <c:pt idx="272">
                  <c:v>137</c:v>
                </c:pt>
                <c:pt idx="273">
                  <c:v>937</c:v>
                </c:pt>
                <c:pt idx="274">
                  <c:v>121</c:v>
                </c:pt>
                <c:pt idx="275">
                  <c:v>59</c:v>
                </c:pt>
                <c:pt idx="276">
                  <c:v>20</c:v>
                </c:pt>
                <c:pt idx="277">
                  <c:v>30</c:v>
                </c:pt>
                <c:pt idx="278">
                  <c:v>392</c:v>
                </c:pt>
                <c:pt idx="279">
                  <c:v>87</c:v>
                </c:pt>
                <c:pt idx="280">
                  <c:v>192</c:v>
                </c:pt>
                <c:pt idx="281">
                  <c:v>56</c:v>
                </c:pt>
                <c:pt idx="282">
                  <c:v>2</c:v>
                </c:pt>
                <c:pt idx="283">
                  <c:v>450</c:v>
                </c:pt>
                <c:pt idx="284">
                  <c:v>532</c:v>
                </c:pt>
                <c:pt idx="285">
                  <c:v>51</c:v>
                </c:pt>
                <c:pt idx="286">
                  <c:v>77</c:v>
                </c:pt>
                <c:pt idx="287">
                  <c:v>32</c:v>
                </c:pt>
                <c:pt idx="288">
                  <c:v>669</c:v>
                </c:pt>
                <c:pt idx="289">
                  <c:v>382</c:v>
                </c:pt>
                <c:pt idx="290">
                  <c:v>116</c:v>
                </c:pt>
                <c:pt idx="291">
                  <c:v>381</c:v>
                </c:pt>
                <c:pt idx="292">
                  <c:v>86</c:v>
                </c:pt>
                <c:pt idx="293">
                  <c:v>389</c:v>
                </c:pt>
                <c:pt idx="294">
                  <c:v>191</c:v>
                </c:pt>
                <c:pt idx="295">
                  <c:v>80</c:v>
                </c:pt>
                <c:pt idx="296">
                  <c:v>87</c:v>
                </c:pt>
                <c:pt idx="297">
                  <c:v>247</c:v>
                </c:pt>
                <c:pt idx="298">
                  <c:v>145</c:v>
                </c:pt>
                <c:pt idx="299">
                  <c:v>751</c:v>
                </c:pt>
                <c:pt idx="300">
                  <c:v>135</c:v>
                </c:pt>
                <c:pt idx="301">
                  <c:v>445</c:v>
                </c:pt>
                <c:pt idx="302">
                  <c:v>214</c:v>
                </c:pt>
                <c:pt idx="303">
                  <c:v>909</c:v>
                </c:pt>
                <c:pt idx="304">
                  <c:v>302</c:v>
                </c:pt>
                <c:pt idx="305">
                  <c:v>49</c:v>
                </c:pt>
                <c:pt idx="307">
                  <c:v>81</c:v>
                </c:pt>
                <c:pt idx="308">
                  <c:v>360</c:v>
                </c:pt>
                <c:pt idx="309">
                  <c:v>326</c:v>
                </c:pt>
                <c:pt idx="310">
                  <c:v>78</c:v>
                </c:pt>
                <c:pt idx="311">
                  <c:v>2506</c:v>
                </c:pt>
                <c:pt idx="312">
                  <c:v>445</c:v>
                </c:pt>
                <c:pt idx="313">
                  <c:v>83</c:v>
                </c:pt>
                <c:pt idx="314">
                  <c:v>102</c:v>
                </c:pt>
                <c:pt idx="315">
                  <c:v>210</c:v>
                </c:pt>
                <c:pt idx="316">
                  <c:v>234</c:v>
                </c:pt>
                <c:pt idx="317">
                  <c:v>58</c:v>
                </c:pt>
                <c:pt idx="318">
                  <c:v>50</c:v>
                </c:pt>
                <c:pt idx="319">
                  <c:v>238</c:v>
                </c:pt>
                <c:pt idx="320">
                  <c:v>49</c:v>
                </c:pt>
                <c:pt idx="321">
                  <c:v>16</c:v>
                </c:pt>
                <c:pt idx="322">
                  <c:v>958</c:v>
                </c:pt>
                <c:pt idx="323">
                  <c:v>801</c:v>
                </c:pt>
                <c:pt idx="324">
                  <c:v>289</c:v>
                </c:pt>
                <c:pt idx="325">
                  <c:v>26</c:v>
                </c:pt>
                <c:pt idx="326">
                  <c:v>436</c:v>
                </c:pt>
                <c:pt idx="327">
                  <c:v>239</c:v>
                </c:pt>
                <c:pt idx="328">
                  <c:v>864</c:v>
                </c:pt>
                <c:pt idx="329">
                  <c:v>1150</c:v>
                </c:pt>
                <c:pt idx="330">
                  <c:v>1028</c:v>
                </c:pt>
                <c:pt idx="331">
                  <c:v>25</c:v>
                </c:pt>
                <c:pt idx="332">
                  <c:v>210</c:v>
                </c:pt>
                <c:pt idx="333">
                  <c:v>231</c:v>
                </c:pt>
                <c:pt idx="334">
                  <c:v>239</c:v>
                </c:pt>
                <c:pt idx="335">
                  <c:v>180</c:v>
                </c:pt>
                <c:pt idx="336">
                  <c:v>356</c:v>
                </c:pt>
                <c:pt idx="337">
                  <c:v>704</c:v>
                </c:pt>
                <c:pt idx="338">
                  <c:v>775</c:v>
                </c:pt>
                <c:pt idx="339">
                  <c:v>273</c:v>
                </c:pt>
                <c:pt idx="340">
                  <c:v>479</c:v>
                </c:pt>
                <c:pt idx="341">
                  <c:v>135</c:v>
                </c:pt>
                <c:pt idx="342">
                  <c:v>519</c:v>
                </c:pt>
                <c:pt idx="343">
                  <c:v>613</c:v>
                </c:pt>
                <c:pt idx="344">
                  <c:v>236</c:v>
                </c:pt>
                <c:pt idx="345">
                  <c:v>155</c:v>
                </c:pt>
                <c:pt idx="346">
                  <c:v>593</c:v>
                </c:pt>
                <c:pt idx="347">
                  <c:v>792</c:v>
                </c:pt>
                <c:pt idx="348">
                  <c:v>519</c:v>
                </c:pt>
                <c:pt idx="349">
                  <c:v>1033</c:v>
                </c:pt>
                <c:pt idx="350">
                  <c:v>132</c:v>
                </c:pt>
                <c:pt idx="351">
                  <c:v>91</c:v>
                </c:pt>
                <c:pt idx="352">
                  <c:v>1232</c:v>
                </c:pt>
                <c:pt idx="353">
                  <c:v>245</c:v>
                </c:pt>
                <c:pt idx="354">
                  <c:v>24</c:v>
                </c:pt>
                <c:pt idx="355">
                  <c:v>336</c:v>
                </c:pt>
                <c:pt idx="356">
                  <c:v>774</c:v>
                </c:pt>
                <c:pt idx="357">
                  <c:v>716</c:v>
                </c:pt>
                <c:pt idx="358">
                  <c:v>394</c:v>
                </c:pt>
                <c:pt idx="359">
                  <c:v>52</c:v>
                </c:pt>
                <c:pt idx="360">
                  <c:v>1236</c:v>
                </c:pt>
                <c:pt idx="361">
                  <c:v>505</c:v>
                </c:pt>
                <c:pt idx="362">
                  <c:v>1076</c:v>
                </c:pt>
                <c:pt idx="363">
                  <c:v>11</c:v>
                </c:pt>
                <c:pt idx="364">
                  <c:v>480</c:v>
                </c:pt>
                <c:pt idx="365">
                  <c:v>477</c:v>
                </c:pt>
                <c:pt idx="366">
                  <c:v>296</c:v>
                </c:pt>
                <c:pt idx="367">
                  <c:v>393</c:v>
                </c:pt>
                <c:pt idx="368">
                  <c:v>431</c:v>
                </c:pt>
                <c:pt idx="369">
                  <c:v>44</c:v>
                </c:pt>
                <c:pt idx="370">
                  <c:v>103</c:v>
                </c:pt>
                <c:pt idx="371">
                  <c:v>512</c:v>
                </c:pt>
                <c:pt idx="372">
                  <c:v>591</c:v>
                </c:pt>
                <c:pt idx="373">
                  <c:v>1352</c:v>
                </c:pt>
                <c:pt idx="374">
                  <c:v>264</c:v>
                </c:pt>
                <c:pt idx="375">
                  <c:v>142</c:v>
                </c:pt>
                <c:pt idx="376">
                  <c:v>622</c:v>
                </c:pt>
                <c:pt idx="377">
                  <c:v>1500</c:v>
                </c:pt>
                <c:pt idx="378">
                  <c:v>140</c:v>
                </c:pt>
                <c:pt idx="379">
                  <c:v>137</c:v>
                </c:pt>
                <c:pt idx="380">
                  <c:v>859</c:v>
                </c:pt>
                <c:pt idx="381">
                  <c:v>201</c:v>
                </c:pt>
                <c:pt idx="382">
                  <c:v>470</c:v>
                </c:pt>
                <c:pt idx="383">
                  <c:v>100</c:v>
                </c:pt>
                <c:pt idx="384">
                  <c:v>271</c:v>
                </c:pt>
                <c:pt idx="385">
                  <c:v>276</c:v>
                </c:pt>
                <c:pt idx="386">
                  <c:v>119</c:v>
                </c:pt>
                <c:pt idx="387">
                  <c:v>733</c:v>
                </c:pt>
                <c:pt idx="388">
                  <c:v>96</c:v>
                </c:pt>
                <c:pt idx="389">
                  <c:v>602</c:v>
                </c:pt>
                <c:pt idx="390">
                  <c:v>129</c:v>
                </c:pt>
                <c:pt idx="391">
                  <c:v>677</c:v>
                </c:pt>
                <c:pt idx="392">
                  <c:v>7</c:v>
                </c:pt>
                <c:pt idx="393">
                  <c:v>561</c:v>
                </c:pt>
                <c:pt idx="394">
                  <c:v>134</c:v>
                </c:pt>
                <c:pt idx="395">
                  <c:v>850</c:v>
                </c:pt>
                <c:pt idx="396">
                  <c:v>1483</c:v>
                </c:pt>
                <c:pt idx="397">
                  <c:v>264</c:v>
                </c:pt>
                <c:pt idx="398">
                  <c:v>284</c:v>
                </c:pt>
                <c:pt idx="399">
                  <c:v>86</c:v>
                </c:pt>
                <c:pt idx="400">
                  <c:v>864</c:v>
                </c:pt>
                <c:pt idx="401">
                  <c:v>873</c:v>
                </c:pt>
                <c:pt idx="402">
                  <c:v>635</c:v>
                </c:pt>
                <c:pt idx="403">
                  <c:v>613</c:v>
                </c:pt>
                <c:pt idx="404">
                  <c:v>500</c:v>
                </c:pt>
                <c:pt idx="405">
                  <c:v>410</c:v>
                </c:pt>
                <c:pt idx="406">
                  <c:v>388</c:v>
                </c:pt>
                <c:pt idx="407">
                  <c:v>132</c:v>
                </c:pt>
                <c:pt idx="408">
                  <c:v>470</c:v>
                </c:pt>
                <c:pt idx="409">
                  <c:v>387</c:v>
                </c:pt>
                <c:pt idx="410">
                  <c:v>682</c:v>
                </c:pt>
                <c:pt idx="411">
                  <c:v>678</c:v>
                </c:pt>
                <c:pt idx="412">
                  <c:v>271</c:v>
                </c:pt>
                <c:pt idx="413">
                  <c:v>723</c:v>
                </c:pt>
                <c:pt idx="414">
                  <c:v>445</c:v>
                </c:pt>
                <c:pt idx="415">
                  <c:v>68</c:v>
                </c:pt>
                <c:pt idx="416">
                  <c:v>1055</c:v>
                </c:pt>
                <c:pt idx="417">
                  <c:v>127</c:v>
                </c:pt>
                <c:pt idx="418">
                  <c:v>713</c:v>
                </c:pt>
                <c:pt idx="420">
                  <c:v>362</c:v>
                </c:pt>
                <c:pt idx="421">
                  <c:v>482</c:v>
                </c:pt>
                <c:pt idx="422">
                  <c:v>568</c:v>
                </c:pt>
                <c:pt idx="423">
                  <c:v>153</c:v>
                </c:pt>
                <c:pt idx="425">
                  <c:v>243</c:v>
                </c:pt>
                <c:pt idx="426">
                  <c:v>232</c:v>
                </c:pt>
                <c:pt idx="427">
                  <c:v>1320</c:v>
                </c:pt>
                <c:pt idx="428">
                  <c:v>375</c:v>
                </c:pt>
                <c:pt idx="429">
                  <c:v>217</c:v>
                </c:pt>
                <c:pt idx="430">
                  <c:v>335</c:v>
                </c:pt>
                <c:pt idx="431">
                  <c:v>385</c:v>
                </c:pt>
                <c:pt idx="432">
                  <c:v>431</c:v>
                </c:pt>
                <c:pt idx="433">
                  <c:v>24</c:v>
                </c:pt>
                <c:pt idx="434">
                  <c:v>92</c:v>
                </c:pt>
                <c:pt idx="435">
                  <c:v>225</c:v>
                </c:pt>
                <c:pt idx="436">
                  <c:v>1065</c:v>
                </c:pt>
                <c:pt idx="437">
                  <c:v>412</c:v>
                </c:pt>
                <c:pt idx="438">
                  <c:v>638</c:v>
                </c:pt>
                <c:pt idx="439">
                  <c:v>695</c:v>
                </c:pt>
                <c:pt idx="440">
                  <c:v>40</c:v>
                </c:pt>
                <c:pt idx="441">
                  <c:v>156</c:v>
                </c:pt>
                <c:pt idx="442">
                  <c:v>534</c:v>
                </c:pt>
                <c:pt idx="443">
                  <c:v>1342</c:v>
                </c:pt>
                <c:pt idx="444">
                  <c:v>424</c:v>
                </c:pt>
                <c:pt idx="445">
                  <c:v>26</c:v>
                </c:pt>
                <c:pt idx="446">
                  <c:v>1692</c:v>
                </c:pt>
                <c:pt idx="447">
                  <c:v>107</c:v>
                </c:pt>
                <c:pt idx="448">
                  <c:v>264</c:v>
                </c:pt>
                <c:pt idx="449">
                  <c:v>143</c:v>
                </c:pt>
                <c:pt idx="450">
                  <c:v>146</c:v>
                </c:pt>
                <c:pt idx="451">
                  <c:v>584</c:v>
                </c:pt>
                <c:pt idx="452">
                  <c:v>64</c:v>
                </c:pt>
                <c:pt idx="453">
                  <c:v>575</c:v>
                </c:pt>
                <c:pt idx="454">
                  <c:v>59</c:v>
                </c:pt>
                <c:pt idx="455">
                  <c:v>1032</c:v>
                </c:pt>
                <c:pt idx="456">
                  <c:v>262</c:v>
                </c:pt>
                <c:pt idx="457">
                  <c:v>460</c:v>
                </c:pt>
                <c:pt idx="458">
                  <c:v>875</c:v>
                </c:pt>
                <c:pt idx="459">
                  <c:v>1136</c:v>
                </c:pt>
                <c:pt idx="460">
                  <c:v>364</c:v>
                </c:pt>
                <c:pt idx="461">
                  <c:v>590</c:v>
                </c:pt>
                <c:pt idx="462">
                  <c:v>208</c:v>
                </c:pt>
                <c:pt idx="463">
                  <c:v>578</c:v>
                </c:pt>
                <c:pt idx="464">
                  <c:v>476</c:v>
                </c:pt>
                <c:pt idx="465">
                  <c:v>367</c:v>
                </c:pt>
                <c:pt idx="466">
                  <c:v>23</c:v>
                </c:pt>
                <c:pt idx="467">
                  <c:v>228</c:v>
                </c:pt>
                <c:pt idx="468">
                  <c:v>1233</c:v>
                </c:pt>
                <c:pt idx="469">
                  <c:v>20</c:v>
                </c:pt>
                <c:pt idx="470">
                  <c:v>630</c:v>
                </c:pt>
                <c:pt idx="471">
                  <c:v>656</c:v>
                </c:pt>
                <c:pt idx="472">
                  <c:v>303</c:v>
                </c:pt>
                <c:pt idx="473">
                  <c:v>162</c:v>
                </c:pt>
                <c:pt idx="474">
                  <c:v>523</c:v>
                </c:pt>
                <c:pt idx="475">
                  <c:v>143</c:v>
                </c:pt>
                <c:pt idx="476">
                  <c:v>786</c:v>
                </c:pt>
                <c:pt idx="477">
                  <c:v>600</c:v>
                </c:pt>
                <c:pt idx="478">
                  <c:v>45</c:v>
                </c:pt>
                <c:pt idx="479">
                  <c:v>79</c:v>
                </c:pt>
                <c:pt idx="480">
                  <c:v>241</c:v>
                </c:pt>
                <c:pt idx="481">
                  <c:v>622</c:v>
                </c:pt>
                <c:pt idx="482">
                  <c:v>123</c:v>
                </c:pt>
                <c:pt idx="483">
                  <c:v>196</c:v>
                </c:pt>
                <c:pt idx="484">
                  <c:v>475</c:v>
                </c:pt>
                <c:pt idx="485">
                  <c:v>459</c:v>
                </c:pt>
                <c:pt idx="486">
                  <c:v>456</c:v>
                </c:pt>
                <c:pt idx="487">
                  <c:v>1197</c:v>
                </c:pt>
                <c:pt idx="488">
                  <c:v>191</c:v>
                </c:pt>
                <c:pt idx="489">
                  <c:v>115</c:v>
                </c:pt>
                <c:pt idx="490">
                  <c:v>40</c:v>
                </c:pt>
                <c:pt idx="491">
                  <c:v>73</c:v>
                </c:pt>
                <c:pt idx="492">
                  <c:v>347</c:v>
                </c:pt>
                <c:pt idx="493">
                  <c:v>657</c:v>
                </c:pt>
                <c:pt idx="494">
                  <c:v>347</c:v>
                </c:pt>
                <c:pt idx="495">
                  <c:v>138</c:v>
                </c:pt>
                <c:pt idx="496">
                  <c:v>587</c:v>
                </c:pt>
                <c:pt idx="497">
                  <c:v>377</c:v>
                </c:pt>
                <c:pt idx="498">
                  <c:v>1288</c:v>
                </c:pt>
                <c:pt idx="499">
                  <c:v>331</c:v>
                </c:pt>
                <c:pt idx="500">
                  <c:v>86</c:v>
                </c:pt>
                <c:pt idx="501">
                  <c:v>371</c:v>
                </c:pt>
                <c:pt idx="502">
                  <c:v>1448</c:v>
                </c:pt>
                <c:pt idx="503">
                  <c:v>414</c:v>
                </c:pt>
                <c:pt idx="504">
                  <c:v>1052</c:v>
                </c:pt>
                <c:pt idx="505">
                  <c:v>735</c:v>
                </c:pt>
                <c:pt idx="506">
                  <c:v>163</c:v>
                </c:pt>
                <c:pt idx="507">
                  <c:v>93</c:v>
                </c:pt>
                <c:pt idx="508">
                  <c:v>1547</c:v>
                </c:pt>
                <c:pt idx="509">
                  <c:v>168</c:v>
                </c:pt>
                <c:pt idx="510">
                  <c:v>505</c:v>
                </c:pt>
                <c:pt idx="511">
                  <c:v>347</c:v>
                </c:pt>
                <c:pt idx="512">
                  <c:v>856</c:v>
                </c:pt>
                <c:pt idx="513">
                  <c:v>1485</c:v>
                </c:pt>
                <c:pt idx="514">
                  <c:v>656</c:v>
                </c:pt>
                <c:pt idx="515">
                  <c:v>932</c:v>
                </c:pt>
                <c:pt idx="516">
                  <c:v>664</c:v>
                </c:pt>
                <c:pt idx="517">
                  <c:v>617</c:v>
                </c:pt>
                <c:pt idx="518">
                  <c:v>660</c:v>
                </c:pt>
                <c:pt idx="519">
                  <c:v>771</c:v>
                </c:pt>
                <c:pt idx="520">
                  <c:v>32</c:v>
                </c:pt>
                <c:pt idx="521">
                  <c:v>285</c:v>
                </c:pt>
                <c:pt idx="522">
                  <c:v>360</c:v>
                </c:pt>
                <c:pt idx="523">
                  <c:v>517</c:v>
                </c:pt>
                <c:pt idx="524">
                  <c:v>395</c:v>
                </c:pt>
                <c:pt idx="525">
                  <c:v>730</c:v>
                </c:pt>
                <c:pt idx="526">
                  <c:v>714</c:v>
                </c:pt>
                <c:pt idx="527">
                  <c:v>879</c:v>
                </c:pt>
                <c:pt idx="528">
                  <c:v>454</c:v>
                </c:pt>
                <c:pt idx="529">
                  <c:v>125</c:v>
                </c:pt>
                <c:pt idx="530">
                  <c:v>570</c:v>
                </c:pt>
                <c:pt idx="531">
                  <c:v>473</c:v>
                </c:pt>
                <c:pt idx="532">
                  <c:v>70</c:v>
                </c:pt>
                <c:pt idx="533">
                  <c:v>136</c:v>
                </c:pt>
                <c:pt idx="534">
                  <c:v>8</c:v>
                </c:pt>
                <c:pt idx="535">
                  <c:v>102</c:v>
                </c:pt>
                <c:pt idx="536">
                  <c:v>789</c:v>
                </c:pt>
                <c:pt idx="537">
                  <c:v>1124</c:v>
                </c:pt>
                <c:pt idx="538">
                  <c:v>886</c:v>
                </c:pt>
                <c:pt idx="539">
                  <c:v>205</c:v>
                </c:pt>
                <c:pt idx="540">
                  <c:v>181</c:v>
                </c:pt>
                <c:pt idx="541">
                  <c:v>821</c:v>
                </c:pt>
                <c:pt idx="543">
                  <c:v>245</c:v>
                </c:pt>
                <c:pt idx="544">
                  <c:v>64</c:v>
                </c:pt>
                <c:pt idx="545">
                  <c:v>109</c:v>
                </c:pt>
                <c:pt idx="546">
                  <c:v>367</c:v>
                </c:pt>
                <c:pt idx="547">
                  <c:v>1987</c:v>
                </c:pt>
                <c:pt idx="548">
                  <c:v>1350</c:v>
                </c:pt>
                <c:pt idx="549">
                  <c:v>409</c:v>
                </c:pt>
                <c:pt idx="550">
                  <c:v>366</c:v>
                </c:pt>
                <c:pt idx="551">
                  <c:v>697</c:v>
                </c:pt>
                <c:pt idx="552">
                  <c:v>709</c:v>
                </c:pt>
                <c:pt idx="553">
                  <c:v>55</c:v>
                </c:pt>
                <c:pt idx="554">
                  <c:v>1069</c:v>
                </c:pt>
                <c:pt idx="555">
                  <c:v>671</c:v>
                </c:pt>
                <c:pt idx="556">
                  <c:v>409</c:v>
                </c:pt>
                <c:pt idx="557">
                  <c:v>310</c:v>
                </c:pt>
                <c:pt idx="558">
                  <c:v>600</c:v>
                </c:pt>
                <c:pt idx="559">
                  <c:v>95</c:v>
                </c:pt>
                <c:pt idx="560">
                  <c:v>28</c:v>
                </c:pt>
                <c:pt idx="561">
                  <c:v>447</c:v>
                </c:pt>
                <c:pt idx="562">
                  <c:v>1131</c:v>
                </c:pt>
                <c:pt idx="563">
                  <c:v>1781</c:v>
                </c:pt>
                <c:pt idx="564">
                  <c:v>103</c:v>
                </c:pt>
                <c:pt idx="565">
                  <c:v>393</c:v>
                </c:pt>
                <c:pt idx="566">
                  <c:v>402</c:v>
                </c:pt>
                <c:pt idx="567">
                  <c:v>358</c:v>
                </c:pt>
                <c:pt idx="568">
                  <c:v>1170</c:v>
                </c:pt>
                <c:pt idx="569">
                  <c:v>255</c:v>
                </c:pt>
                <c:pt idx="570">
                  <c:v>1037</c:v>
                </c:pt>
                <c:pt idx="571">
                  <c:v>1277</c:v>
                </c:pt>
                <c:pt idx="572">
                  <c:v>341</c:v>
                </c:pt>
                <c:pt idx="573">
                  <c:v>552</c:v>
                </c:pt>
                <c:pt idx="574">
                  <c:v>188</c:v>
                </c:pt>
                <c:pt idx="575">
                  <c:v>542</c:v>
                </c:pt>
                <c:pt idx="576">
                  <c:v>347</c:v>
                </c:pt>
                <c:pt idx="577">
                  <c:v>587</c:v>
                </c:pt>
                <c:pt idx="578">
                  <c:v>666</c:v>
                </c:pt>
                <c:pt idx="579">
                  <c:v>723</c:v>
                </c:pt>
                <c:pt idx="580">
                  <c:v>480</c:v>
                </c:pt>
                <c:pt idx="581">
                  <c:v>766</c:v>
                </c:pt>
                <c:pt idx="582">
                  <c:v>140</c:v>
                </c:pt>
                <c:pt idx="583">
                  <c:v>316</c:v>
                </c:pt>
                <c:pt idx="584">
                  <c:v>571</c:v>
                </c:pt>
                <c:pt idx="585">
                  <c:v>550</c:v>
                </c:pt>
                <c:pt idx="586">
                  <c:v>1658</c:v>
                </c:pt>
                <c:pt idx="587">
                  <c:v>715</c:v>
                </c:pt>
                <c:pt idx="588">
                  <c:v>740</c:v>
                </c:pt>
                <c:pt idx="589">
                  <c:v>540</c:v>
                </c:pt>
                <c:pt idx="590">
                  <c:v>541</c:v>
                </c:pt>
                <c:pt idx="591">
                  <c:v>1033</c:v>
                </c:pt>
                <c:pt idx="592">
                  <c:v>824</c:v>
                </c:pt>
                <c:pt idx="593">
                  <c:v>2238</c:v>
                </c:pt>
                <c:pt idx="594">
                  <c:v>158</c:v>
                </c:pt>
                <c:pt idx="595">
                  <c:v>399</c:v>
                </c:pt>
                <c:pt idx="596">
                  <c:v>526</c:v>
                </c:pt>
                <c:pt idx="597">
                  <c:v>262</c:v>
                </c:pt>
                <c:pt idx="598">
                  <c:v>1228</c:v>
                </c:pt>
                <c:pt idx="599">
                  <c:v>6</c:v>
                </c:pt>
                <c:pt idx="600">
                  <c:v>529</c:v>
                </c:pt>
                <c:pt idx="601">
                  <c:v>508</c:v>
                </c:pt>
                <c:pt idx="602">
                  <c:v>598</c:v>
                </c:pt>
                <c:pt idx="603">
                  <c:v>90</c:v>
                </c:pt>
                <c:pt idx="604">
                  <c:v>1073</c:v>
                </c:pt>
                <c:pt idx="605">
                  <c:v>539</c:v>
                </c:pt>
                <c:pt idx="606">
                  <c:v>167</c:v>
                </c:pt>
                <c:pt idx="607">
                  <c:v>372</c:v>
                </c:pt>
                <c:pt idx="608">
                  <c:v>1677</c:v>
                </c:pt>
                <c:pt idx="609">
                  <c:v>714</c:v>
                </c:pt>
                <c:pt idx="610">
                  <c:v>408</c:v>
                </c:pt>
                <c:pt idx="611">
                  <c:v>716</c:v>
                </c:pt>
                <c:pt idx="612">
                  <c:v>808</c:v>
                </c:pt>
                <c:pt idx="613">
                  <c:v>255</c:v>
                </c:pt>
                <c:pt idx="614">
                  <c:v>416</c:v>
                </c:pt>
                <c:pt idx="615">
                  <c:v>233</c:v>
                </c:pt>
                <c:pt idx="616">
                  <c:v>450</c:v>
                </c:pt>
                <c:pt idx="617">
                  <c:v>386</c:v>
                </c:pt>
                <c:pt idx="618">
                  <c:v>1138</c:v>
                </c:pt>
                <c:pt idx="619">
                  <c:v>285</c:v>
                </c:pt>
                <c:pt idx="620">
                  <c:v>599</c:v>
                </c:pt>
                <c:pt idx="621">
                  <c:v>190</c:v>
                </c:pt>
                <c:pt idx="622">
                  <c:v>358</c:v>
                </c:pt>
                <c:pt idx="623">
                  <c:v>739</c:v>
                </c:pt>
                <c:pt idx="624">
                  <c:v>699</c:v>
                </c:pt>
                <c:pt idx="625">
                  <c:v>1398</c:v>
                </c:pt>
                <c:pt idx="626">
                  <c:v>1632</c:v>
                </c:pt>
                <c:pt idx="627">
                  <c:v>505</c:v>
                </c:pt>
                <c:pt idx="628">
                  <c:v>1218</c:v>
                </c:pt>
                <c:pt idx="629">
                  <c:v>358</c:v>
                </c:pt>
                <c:pt idx="630">
                  <c:v>961</c:v>
                </c:pt>
                <c:pt idx="631">
                  <c:v>690</c:v>
                </c:pt>
                <c:pt idx="632">
                  <c:v>415</c:v>
                </c:pt>
                <c:pt idx="633">
                  <c:v>1151</c:v>
                </c:pt>
                <c:pt idx="634">
                  <c:v>1584</c:v>
                </c:pt>
                <c:pt idx="635">
                  <c:v>723</c:v>
                </c:pt>
                <c:pt idx="636">
                  <c:v>271</c:v>
                </c:pt>
                <c:pt idx="637">
                  <c:v>438</c:v>
                </c:pt>
                <c:pt idx="638">
                  <c:v>20</c:v>
                </c:pt>
                <c:pt idx="639">
                  <c:v>1432</c:v>
                </c:pt>
                <c:pt idx="640">
                  <c:v>636</c:v>
                </c:pt>
                <c:pt idx="641">
                  <c:v>556</c:v>
                </c:pt>
                <c:pt idx="642">
                  <c:v>996</c:v>
                </c:pt>
                <c:pt idx="643">
                  <c:v>731</c:v>
                </c:pt>
                <c:pt idx="644">
                  <c:v>453</c:v>
                </c:pt>
                <c:pt idx="645">
                  <c:v>63</c:v>
                </c:pt>
                <c:pt idx="646">
                  <c:v>1269</c:v>
                </c:pt>
                <c:pt idx="647">
                  <c:v>894</c:v>
                </c:pt>
                <c:pt idx="648">
                  <c:v>277</c:v>
                </c:pt>
                <c:pt idx="649">
                  <c:v>621</c:v>
                </c:pt>
                <c:pt idx="650">
                  <c:v>221</c:v>
                </c:pt>
                <c:pt idx="651">
                  <c:v>511</c:v>
                </c:pt>
                <c:pt idx="652">
                  <c:v>139</c:v>
                </c:pt>
                <c:pt idx="653">
                  <c:v>65</c:v>
                </c:pt>
                <c:pt idx="654">
                  <c:v>884</c:v>
                </c:pt>
                <c:pt idx="655">
                  <c:v>1031</c:v>
                </c:pt>
                <c:pt idx="656">
                  <c:v>529</c:v>
                </c:pt>
                <c:pt idx="657">
                  <c:v>495</c:v>
                </c:pt>
                <c:pt idx="658">
                  <c:v>84</c:v>
                </c:pt>
                <c:pt idx="659">
                  <c:v>977</c:v>
                </c:pt>
                <c:pt idx="660">
                  <c:v>4245</c:v>
                </c:pt>
                <c:pt idx="661">
                  <c:v>97</c:v>
                </c:pt>
                <c:pt idx="662">
                  <c:v>1056</c:v>
                </c:pt>
                <c:pt idx="663">
                  <c:v>167</c:v>
                </c:pt>
                <c:pt idx="664">
                  <c:v>562</c:v>
                </c:pt>
                <c:pt idx="665">
                  <c:v>978</c:v>
                </c:pt>
                <c:pt idx="666">
                  <c:v>1189</c:v>
                </c:pt>
                <c:pt idx="667">
                  <c:v>491</c:v>
                </c:pt>
                <c:pt idx="668">
                  <c:v>373</c:v>
                </c:pt>
                <c:pt idx="669">
                  <c:v>1610</c:v>
                </c:pt>
                <c:pt idx="670">
                  <c:v>69</c:v>
                </c:pt>
                <c:pt idx="671">
                  <c:v>573</c:v>
                </c:pt>
                <c:pt idx="672">
                  <c:v>726</c:v>
                </c:pt>
                <c:pt idx="673">
                  <c:v>1492</c:v>
                </c:pt>
                <c:pt idx="674">
                  <c:v>290</c:v>
                </c:pt>
                <c:pt idx="676">
                  <c:v>523</c:v>
                </c:pt>
                <c:pt idx="677">
                  <c:v>394</c:v>
                </c:pt>
                <c:pt idx="678">
                  <c:v>589</c:v>
                </c:pt>
                <c:pt idx="679">
                  <c:v>540</c:v>
                </c:pt>
                <c:pt idx="680">
                  <c:v>187</c:v>
                </c:pt>
                <c:pt idx="681">
                  <c:v>229</c:v>
                </c:pt>
                <c:pt idx="682">
                  <c:v>185</c:v>
                </c:pt>
                <c:pt idx="683">
                  <c:v>1776</c:v>
                </c:pt>
                <c:pt idx="684">
                  <c:v>520</c:v>
                </c:pt>
                <c:pt idx="685">
                  <c:v>1092</c:v>
                </c:pt>
                <c:pt idx="686">
                  <c:v>1292</c:v>
                </c:pt>
                <c:pt idx="687">
                  <c:v>265</c:v>
                </c:pt>
                <c:pt idx="688">
                  <c:v>729</c:v>
                </c:pt>
                <c:pt idx="690">
                  <c:v>79</c:v>
                </c:pt>
                <c:pt idx="691">
                  <c:v>889</c:v>
                </c:pt>
                <c:pt idx="692">
                  <c:v>426</c:v>
                </c:pt>
                <c:pt idx="693">
                  <c:v>1131</c:v>
                </c:pt>
                <c:pt idx="694">
                  <c:v>2114</c:v>
                </c:pt>
                <c:pt idx="695">
                  <c:v>489</c:v>
                </c:pt>
                <c:pt idx="696">
                  <c:v>171</c:v>
                </c:pt>
                <c:pt idx="697">
                  <c:v>851</c:v>
                </c:pt>
                <c:pt idx="698">
                  <c:v>558</c:v>
                </c:pt>
                <c:pt idx="699">
                  <c:v>1062</c:v>
                </c:pt>
                <c:pt idx="700">
                  <c:v>815</c:v>
                </c:pt>
                <c:pt idx="701">
                  <c:v>35</c:v>
                </c:pt>
                <c:pt idx="702">
                  <c:v>287</c:v>
                </c:pt>
                <c:pt idx="703">
                  <c:v>704</c:v>
                </c:pt>
                <c:pt idx="704">
                  <c:v>1631</c:v>
                </c:pt>
                <c:pt idx="705">
                  <c:v>25</c:v>
                </c:pt>
                <c:pt idx="706">
                  <c:v>36</c:v>
                </c:pt>
                <c:pt idx="707">
                  <c:v>1168</c:v>
                </c:pt>
                <c:pt idx="708">
                  <c:v>133</c:v>
                </c:pt>
                <c:pt idx="709">
                  <c:v>904</c:v>
                </c:pt>
                <c:pt idx="710">
                  <c:v>700</c:v>
                </c:pt>
                <c:pt idx="711">
                  <c:v>115</c:v>
                </c:pt>
                <c:pt idx="712">
                  <c:v>493</c:v>
                </c:pt>
                <c:pt idx="713">
                  <c:v>720</c:v>
                </c:pt>
                <c:pt idx="714">
                  <c:v>709</c:v>
                </c:pt>
                <c:pt idx="715">
                  <c:v>94</c:v>
                </c:pt>
                <c:pt idx="716">
                  <c:v>149</c:v>
                </c:pt>
                <c:pt idx="717">
                  <c:v>1120</c:v>
                </c:pt>
                <c:pt idx="718">
                  <c:v>721</c:v>
                </c:pt>
                <c:pt idx="719">
                  <c:v>224</c:v>
                </c:pt>
                <c:pt idx="720">
                  <c:v>1387</c:v>
                </c:pt>
                <c:pt idx="721">
                  <c:v>295</c:v>
                </c:pt>
                <c:pt idx="722">
                  <c:v>688</c:v>
                </c:pt>
                <c:pt idx="723">
                  <c:v>655</c:v>
                </c:pt>
                <c:pt idx="724">
                  <c:v>592</c:v>
                </c:pt>
                <c:pt idx="725">
                  <c:v>342</c:v>
                </c:pt>
                <c:pt idx="726">
                  <c:v>221</c:v>
                </c:pt>
                <c:pt idx="727">
                  <c:v>1275</c:v>
                </c:pt>
                <c:pt idx="728">
                  <c:v>456</c:v>
                </c:pt>
                <c:pt idx="729">
                  <c:v>4245</c:v>
                </c:pt>
                <c:pt idx="730">
                  <c:v>273</c:v>
                </c:pt>
                <c:pt idx="731">
                  <c:v>576</c:v>
                </c:pt>
                <c:pt idx="732">
                  <c:v>1700</c:v>
                </c:pt>
                <c:pt idx="733">
                  <c:v>280</c:v>
                </c:pt>
                <c:pt idx="734">
                  <c:v>950</c:v>
                </c:pt>
                <c:pt idx="735">
                  <c:v>523</c:v>
                </c:pt>
                <c:pt idx="736">
                  <c:v>300</c:v>
                </c:pt>
                <c:pt idx="737">
                  <c:v>1258</c:v>
                </c:pt>
                <c:pt idx="738">
                  <c:v>602</c:v>
                </c:pt>
                <c:pt idx="739">
                  <c:v>1667</c:v>
                </c:pt>
                <c:pt idx="740">
                  <c:v>1320</c:v>
                </c:pt>
                <c:pt idx="741">
                  <c:v>1024</c:v>
                </c:pt>
                <c:pt idx="742">
                  <c:v>155</c:v>
                </c:pt>
                <c:pt idx="743">
                  <c:v>201</c:v>
                </c:pt>
                <c:pt idx="744">
                  <c:v>703</c:v>
                </c:pt>
                <c:pt idx="745">
                  <c:v>1633</c:v>
                </c:pt>
                <c:pt idx="746">
                  <c:v>1242</c:v>
                </c:pt>
                <c:pt idx="747">
                  <c:v>176</c:v>
                </c:pt>
                <c:pt idx="748">
                  <c:v>407</c:v>
                </c:pt>
                <c:pt idx="749">
                  <c:v>624</c:v>
                </c:pt>
                <c:pt idx="750">
                  <c:v>921</c:v>
                </c:pt>
                <c:pt idx="751">
                  <c:v>1593</c:v>
                </c:pt>
                <c:pt idx="752">
                  <c:v>467</c:v>
                </c:pt>
                <c:pt idx="753">
                  <c:v>187</c:v>
                </c:pt>
                <c:pt idx="754">
                  <c:v>1478</c:v>
                </c:pt>
                <c:pt idx="755">
                  <c:v>369</c:v>
                </c:pt>
                <c:pt idx="756">
                  <c:v>1244</c:v>
                </c:pt>
                <c:pt idx="757">
                  <c:v>929</c:v>
                </c:pt>
                <c:pt idx="758">
                  <c:v>450</c:v>
                </c:pt>
                <c:pt idx="759">
                  <c:v>373</c:v>
                </c:pt>
                <c:pt idx="760">
                  <c:v>250</c:v>
                </c:pt>
                <c:pt idx="761">
                  <c:v>1019</c:v>
                </c:pt>
                <c:pt idx="762">
                  <c:v>1007</c:v>
                </c:pt>
                <c:pt idx="763">
                  <c:v>918</c:v>
                </c:pt>
                <c:pt idx="764">
                  <c:v>1160</c:v>
                </c:pt>
                <c:pt idx="765">
                  <c:v>38</c:v>
                </c:pt>
                <c:pt idx="766">
                  <c:v>1215</c:v>
                </c:pt>
                <c:pt idx="767">
                  <c:v>617</c:v>
                </c:pt>
                <c:pt idx="768">
                  <c:v>1271</c:v>
                </c:pt>
                <c:pt idx="769">
                  <c:v>967</c:v>
                </c:pt>
                <c:pt idx="770">
                  <c:v>277</c:v>
                </c:pt>
                <c:pt idx="771">
                  <c:v>1140</c:v>
                </c:pt>
                <c:pt idx="772">
                  <c:v>417</c:v>
                </c:pt>
                <c:pt idx="773">
                  <c:v>262</c:v>
                </c:pt>
                <c:pt idx="774">
                  <c:v>773</c:v>
                </c:pt>
                <c:pt idx="775">
                  <c:v>534</c:v>
                </c:pt>
                <c:pt idx="776">
                  <c:v>791</c:v>
                </c:pt>
                <c:pt idx="777">
                  <c:v>803</c:v>
                </c:pt>
                <c:pt idx="778">
                  <c:v>467</c:v>
                </c:pt>
                <c:pt idx="779">
                  <c:v>574</c:v>
                </c:pt>
                <c:pt idx="780">
                  <c:v>1166</c:v>
                </c:pt>
                <c:pt idx="781">
                  <c:v>321</c:v>
                </c:pt>
                <c:pt idx="782">
                  <c:v>1338</c:v>
                </c:pt>
                <c:pt idx="783">
                  <c:v>560</c:v>
                </c:pt>
                <c:pt idx="784">
                  <c:v>641</c:v>
                </c:pt>
                <c:pt idx="785">
                  <c:v>1633</c:v>
                </c:pt>
                <c:pt idx="786">
                  <c:v>572</c:v>
                </c:pt>
                <c:pt idx="787">
                  <c:v>603</c:v>
                </c:pt>
                <c:pt idx="788">
                  <c:v>1104</c:v>
                </c:pt>
                <c:pt idx="789">
                  <c:v>583</c:v>
                </c:pt>
                <c:pt idx="790">
                  <c:v>1825</c:v>
                </c:pt>
                <c:pt idx="791">
                  <c:v>1056</c:v>
                </c:pt>
                <c:pt idx="792">
                  <c:v>384</c:v>
                </c:pt>
                <c:pt idx="793">
                  <c:v>1604</c:v>
                </c:pt>
                <c:pt idx="794">
                  <c:v>366</c:v>
                </c:pt>
                <c:pt idx="795">
                  <c:v>1069</c:v>
                </c:pt>
                <c:pt idx="796">
                  <c:v>197</c:v>
                </c:pt>
                <c:pt idx="797">
                  <c:v>1713</c:v>
                </c:pt>
                <c:pt idx="799">
                  <c:v>1903</c:v>
                </c:pt>
                <c:pt idx="800">
                  <c:v>927</c:v>
                </c:pt>
                <c:pt idx="801">
                  <c:v>78</c:v>
                </c:pt>
                <c:pt idx="802">
                  <c:v>1048</c:v>
                </c:pt>
                <c:pt idx="803">
                  <c:v>481</c:v>
                </c:pt>
                <c:pt idx="804">
                  <c:v>620</c:v>
                </c:pt>
                <c:pt idx="805">
                  <c:v>2607</c:v>
                </c:pt>
                <c:pt idx="806">
                  <c:v>232</c:v>
                </c:pt>
                <c:pt idx="807">
                  <c:v>1026</c:v>
                </c:pt>
                <c:pt idx="809">
                  <c:v>644</c:v>
                </c:pt>
                <c:pt idx="810">
                  <c:v>388</c:v>
                </c:pt>
                <c:pt idx="811">
                  <c:v>1059</c:v>
                </c:pt>
                <c:pt idx="812">
                  <c:v>801</c:v>
                </c:pt>
                <c:pt idx="813">
                  <c:v>1149</c:v>
                </c:pt>
                <c:pt idx="814">
                  <c:v>1702</c:v>
                </c:pt>
                <c:pt idx="815">
                  <c:v>1151</c:v>
                </c:pt>
                <c:pt idx="816">
                  <c:v>254</c:v>
                </c:pt>
                <c:pt idx="817">
                  <c:v>662</c:v>
                </c:pt>
                <c:pt idx="818">
                  <c:v>88</c:v>
                </c:pt>
                <c:pt idx="819">
                  <c:v>554</c:v>
                </c:pt>
                <c:pt idx="820">
                  <c:v>1807</c:v>
                </c:pt>
                <c:pt idx="821">
                  <c:v>617</c:v>
                </c:pt>
                <c:pt idx="822">
                  <c:v>1095</c:v>
                </c:pt>
                <c:pt idx="823">
                  <c:v>114</c:v>
                </c:pt>
                <c:pt idx="824">
                  <c:v>927</c:v>
                </c:pt>
                <c:pt idx="825">
                  <c:v>20</c:v>
                </c:pt>
                <c:pt idx="826">
                  <c:v>317</c:v>
                </c:pt>
                <c:pt idx="827">
                  <c:v>744</c:v>
                </c:pt>
                <c:pt idx="828">
                  <c:v>1109</c:v>
                </c:pt>
                <c:pt idx="829">
                  <c:v>1348</c:v>
                </c:pt>
                <c:pt idx="830">
                  <c:v>170</c:v>
                </c:pt>
                <c:pt idx="831">
                  <c:v>1323</c:v>
                </c:pt>
                <c:pt idx="832">
                  <c:v>1069</c:v>
                </c:pt>
                <c:pt idx="833">
                  <c:v>1063</c:v>
                </c:pt>
                <c:pt idx="834">
                  <c:v>1147</c:v>
                </c:pt>
                <c:pt idx="835">
                  <c:v>448</c:v>
                </c:pt>
                <c:pt idx="836">
                  <c:v>47</c:v>
                </c:pt>
                <c:pt idx="837">
                  <c:v>1137</c:v>
                </c:pt>
                <c:pt idx="838">
                  <c:v>1258</c:v>
                </c:pt>
                <c:pt idx="839">
                  <c:v>295</c:v>
                </c:pt>
                <c:pt idx="840">
                  <c:v>787</c:v>
                </c:pt>
                <c:pt idx="841">
                  <c:v>1218</c:v>
                </c:pt>
                <c:pt idx="842">
                  <c:v>332</c:v>
                </c:pt>
                <c:pt idx="843">
                  <c:v>836</c:v>
                </c:pt>
                <c:pt idx="844">
                  <c:v>54</c:v>
                </c:pt>
                <c:pt idx="845">
                  <c:v>843</c:v>
                </c:pt>
                <c:pt idx="846">
                  <c:v>567</c:v>
                </c:pt>
                <c:pt idx="847">
                  <c:v>2493</c:v>
                </c:pt>
                <c:pt idx="848">
                  <c:v>186</c:v>
                </c:pt>
                <c:pt idx="849">
                  <c:v>744</c:v>
                </c:pt>
                <c:pt idx="851">
                  <c:v>1731</c:v>
                </c:pt>
                <c:pt idx="852">
                  <c:v>1221</c:v>
                </c:pt>
                <c:pt idx="853">
                  <c:v>1264</c:v>
                </c:pt>
                <c:pt idx="854">
                  <c:v>56</c:v>
                </c:pt>
                <c:pt idx="855">
                  <c:v>1323</c:v>
                </c:pt>
                <c:pt idx="856">
                  <c:v>1245</c:v>
                </c:pt>
                <c:pt idx="857">
                  <c:v>860</c:v>
                </c:pt>
                <c:pt idx="858">
                  <c:v>1287</c:v>
                </c:pt>
                <c:pt idx="859">
                  <c:v>717</c:v>
                </c:pt>
                <c:pt idx="860">
                  <c:v>157</c:v>
                </c:pt>
                <c:pt idx="861">
                  <c:v>569</c:v>
                </c:pt>
                <c:pt idx="862">
                  <c:v>1040</c:v>
                </c:pt>
                <c:pt idx="863">
                  <c:v>469</c:v>
                </c:pt>
                <c:pt idx="864">
                  <c:v>571</c:v>
                </c:pt>
                <c:pt idx="865">
                  <c:v>225</c:v>
                </c:pt>
                <c:pt idx="866">
                  <c:v>1201</c:v>
                </c:pt>
                <c:pt idx="867">
                  <c:v>817</c:v>
                </c:pt>
                <c:pt idx="868">
                  <c:v>1405</c:v>
                </c:pt>
                <c:pt idx="869">
                  <c:v>621</c:v>
                </c:pt>
                <c:pt idx="870">
                  <c:v>459</c:v>
                </c:pt>
                <c:pt idx="871">
                  <c:v>926</c:v>
                </c:pt>
                <c:pt idx="872">
                  <c:v>1498</c:v>
                </c:pt>
                <c:pt idx="873">
                  <c:v>164</c:v>
                </c:pt>
                <c:pt idx="874">
                  <c:v>173</c:v>
                </c:pt>
                <c:pt idx="875">
                  <c:v>1558</c:v>
                </c:pt>
                <c:pt idx="876">
                  <c:v>387</c:v>
                </c:pt>
                <c:pt idx="877">
                  <c:v>1121</c:v>
                </c:pt>
                <c:pt idx="878">
                  <c:v>293</c:v>
                </c:pt>
                <c:pt idx="879">
                  <c:v>305</c:v>
                </c:pt>
                <c:pt idx="880">
                  <c:v>751</c:v>
                </c:pt>
                <c:pt idx="881">
                  <c:v>771</c:v>
                </c:pt>
                <c:pt idx="882">
                  <c:v>1654</c:v>
                </c:pt>
                <c:pt idx="883">
                  <c:v>1500</c:v>
                </c:pt>
                <c:pt idx="884">
                  <c:v>1331</c:v>
                </c:pt>
                <c:pt idx="885">
                  <c:v>1174</c:v>
                </c:pt>
                <c:pt idx="886">
                  <c:v>1576</c:v>
                </c:pt>
                <c:pt idx="887">
                  <c:v>1166</c:v>
                </c:pt>
                <c:pt idx="888">
                  <c:v>1044</c:v>
                </c:pt>
                <c:pt idx="889">
                  <c:v>1590</c:v>
                </c:pt>
                <c:pt idx="890">
                  <c:v>651</c:v>
                </c:pt>
                <c:pt idx="891">
                  <c:v>389</c:v>
                </c:pt>
                <c:pt idx="892">
                  <c:v>1530</c:v>
                </c:pt>
                <c:pt idx="893">
                  <c:v>1360</c:v>
                </c:pt>
                <c:pt idx="894">
                  <c:v>832</c:v>
                </c:pt>
                <c:pt idx="895">
                  <c:v>2102</c:v>
                </c:pt>
                <c:pt idx="896">
                  <c:v>385</c:v>
                </c:pt>
                <c:pt idx="897">
                  <c:v>1847</c:v>
                </c:pt>
                <c:pt idx="898">
                  <c:v>651</c:v>
                </c:pt>
                <c:pt idx="899">
                  <c:v>960</c:v>
                </c:pt>
                <c:pt idx="900">
                  <c:v>429</c:v>
                </c:pt>
                <c:pt idx="901">
                  <c:v>801</c:v>
                </c:pt>
                <c:pt idx="902">
                  <c:v>133</c:v>
                </c:pt>
                <c:pt idx="903">
                  <c:v>246</c:v>
                </c:pt>
                <c:pt idx="904">
                  <c:v>1305</c:v>
                </c:pt>
                <c:pt idx="905">
                  <c:v>424</c:v>
                </c:pt>
                <c:pt idx="906">
                  <c:v>512</c:v>
                </c:pt>
                <c:pt idx="907">
                  <c:v>770</c:v>
                </c:pt>
                <c:pt idx="908">
                  <c:v>1446</c:v>
                </c:pt>
                <c:pt idx="909">
                  <c:v>476</c:v>
                </c:pt>
                <c:pt idx="910">
                  <c:v>978</c:v>
                </c:pt>
                <c:pt idx="911">
                  <c:v>1445</c:v>
                </c:pt>
                <c:pt idx="912">
                  <c:v>690</c:v>
                </c:pt>
                <c:pt idx="913">
                  <c:v>562</c:v>
                </c:pt>
                <c:pt idx="914">
                  <c:v>1528</c:v>
                </c:pt>
                <c:pt idx="915">
                  <c:v>988</c:v>
                </c:pt>
                <c:pt idx="916">
                  <c:v>960</c:v>
                </c:pt>
                <c:pt idx="917">
                  <c:v>6459</c:v>
                </c:pt>
                <c:pt idx="918">
                  <c:v>620</c:v>
                </c:pt>
                <c:pt idx="919">
                  <c:v>1190</c:v>
                </c:pt>
                <c:pt idx="920">
                  <c:v>125</c:v>
                </c:pt>
                <c:pt idx="921">
                  <c:v>490</c:v>
                </c:pt>
                <c:pt idx="922">
                  <c:v>1394</c:v>
                </c:pt>
                <c:pt idx="923">
                  <c:v>519</c:v>
                </c:pt>
                <c:pt idx="924">
                  <c:v>538</c:v>
                </c:pt>
                <c:pt idx="925">
                  <c:v>2711</c:v>
                </c:pt>
                <c:pt idx="926">
                  <c:v>555</c:v>
                </c:pt>
                <c:pt idx="927">
                  <c:v>526</c:v>
                </c:pt>
                <c:pt idx="928">
                  <c:v>517</c:v>
                </c:pt>
                <c:pt idx="929">
                  <c:v>306</c:v>
                </c:pt>
                <c:pt idx="930">
                  <c:v>1064</c:v>
                </c:pt>
                <c:pt idx="931">
                  <c:v>1089</c:v>
                </c:pt>
                <c:pt idx="932">
                  <c:v>1401</c:v>
                </c:pt>
                <c:pt idx="933">
                  <c:v>1378</c:v>
                </c:pt>
                <c:pt idx="934">
                  <c:v>746</c:v>
                </c:pt>
                <c:pt idx="935">
                  <c:v>1762</c:v>
                </c:pt>
                <c:pt idx="936">
                  <c:v>1536</c:v>
                </c:pt>
                <c:pt idx="937">
                  <c:v>1589</c:v>
                </c:pt>
                <c:pt idx="938">
                  <c:v>83</c:v>
                </c:pt>
                <c:pt idx="939">
                  <c:v>260</c:v>
                </c:pt>
                <c:pt idx="940">
                  <c:v>221</c:v>
                </c:pt>
                <c:pt idx="941">
                  <c:v>26</c:v>
                </c:pt>
                <c:pt idx="942">
                  <c:v>882</c:v>
                </c:pt>
                <c:pt idx="943">
                  <c:v>102</c:v>
                </c:pt>
                <c:pt idx="944">
                  <c:v>1286</c:v>
                </c:pt>
                <c:pt idx="945">
                  <c:v>125</c:v>
                </c:pt>
                <c:pt idx="946">
                  <c:v>2292</c:v>
                </c:pt>
                <c:pt idx="947">
                  <c:v>663</c:v>
                </c:pt>
                <c:pt idx="948">
                  <c:v>790</c:v>
                </c:pt>
                <c:pt idx="949">
                  <c:v>1428</c:v>
                </c:pt>
                <c:pt idx="950">
                  <c:v>724</c:v>
                </c:pt>
                <c:pt idx="951">
                  <c:v>951</c:v>
                </c:pt>
                <c:pt idx="952">
                  <c:v>1562</c:v>
                </c:pt>
                <c:pt idx="953">
                  <c:v>1087</c:v>
                </c:pt>
                <c:pt idx="954">
                  <c:v>1040</c:v>
                </c:pt>
                <c:pt idx="955">
                  <c:v>959</c:v>
                </c:pt>
                <c:pt idx="957">
                  <c:v>1905</c:v>
                </c:pt>
                <c:pt idx="958">
                  <c:v>819</c:v>
                </c:pt>
                <c:pt idx="959">
                  <c:v>3705</c:v>
                </c:pt>
                <c:pt idx="960">
                  <c:v>140</c:v>
                </c:pt>
                <c:pt idx="961">
                  <c:v>752</c:v>
                </c:pt>
                <c:pt idx="962">
                  <c:v>1485</c:v>
                </c:pt>
                <c:pt idx="963">
                  <c:v>949</c:v>
                </c:pt>
                <c:pt idx="964">
                  <c:v>304</c:v>
                </c:pt>
                <c:pt idx="965">
                  <c:v>1506</c:v>
                </c:pt>
                <c:pt idx="966">
                  <c:v>1250</c:v>
                </c:pt>
                <c:pt idx="967">
                  <c:v>1704</c:v>
                </c:pt>
                <c:pt idx="968">
                  <c:v>836</c:v>
                </c:pt>
                <c:pt idx="969">
                  <c:v>1930</c:v>
                </c:pt>
                <c:pt idx="970">
                  <c:v>1122</c:v>
                </c:pt>
                <c:pt idx="971">
                  <c:v>60</c:v>
                </c:pt>
                <c:pt idx="972">
                  <c:v>1634</c:v>
                </c:pt>
                <c:pt idx="973">
                  <c:v>638</c:v>
                </c:pt>
                <c:pt idx="974">
                  <c:v>939</c:v>
                </c:pt>
                <c:pt idx="975">
                  <c:v>1178</c:v>
                </c:pt>
                <c:pt idx="977">
                  <c:v>670</c:v>
                </c:pt>
                <c:pt idx="979">
                  <c:v>1308</c:v>
                </c:pt>
                <c:pt idx="980">
                  <c:v>378</c:v>
                </c:pt>
                <c:pt idx="981">
                  <c:v>1486</c:v>
                </c:pt>
                <c:pt idx="982">
                  <c:v>1466</c:v>
                </c:pt>
                <c:pt idx="983">
                  <c:v>1177</c:v>
                </c:pt>
                <c:pt idx="984">
                  <c:v>533</c:v>
                </c:pt>
                <c:pt idx="986">
                  <c:v>2235</c:v>
                </c:pt>
                <c:pt idx="987">
                  <c:v>1672</c:v>
                </c:pt>
                <c:pt idx="988">
                  <c:v>478</c:v>
                </c:pt>
                <c:pt idx="990">
                  <c:v>396</c:v>
                </c:pt>
                <c:pt idx="991">
                  <c:v>467</c:v>
                </c:pt>
                <c:pt idx="992">
                  <c:v>1007</c:v>
                </c:pt>
                <c:pt idx="993">
                  <c:v>80</c:v>
                </c:pt>
                <c:pt idx="994">
                  <c:v>385</c:v>
                </c:pt>
                <c:pt idx="995">
                  <c:v>9</c:v>
                </c:pt>
                <c:pt idx="996">
                  <c:v>42</c:v>
                </c:pt>
                <c:pt idx="997">
                  <c:v>1406</c:v>
                </c:pt>
                <c:pt idx="998">
                  <c:v>991</c:v>
                </c:pt>
                <c:pt idx="999">
                  <c:v>1884</c:v>
                </c:pt>
                <c:pt idx="1000">
                  <c:v>151</c:v>
                </c:pt>
                <c:pt idx="1001">
                  <c:v>337</c:v>
                </c:pt>
                <c:pt idx="1002">
                  <c:v>616</c:v>
                </c:pt>
                <c:pt idx="1003">
                  <c:v>522</c:v>
                </c:pt>
                <c:pt idx="1004">
                  <c:v>437</c:v>
                </c:pt>
                <c:pt idx="1005">
                  <c:v>851</c:v>
                </c:pt>
                <c:pt idx="1006">
                  <c:v>818</c:v>
                </c:pt>
                <c:pt idx="1007">
                  <c:v>361</c:v>
                </c:pt>
                <c:pt idx="1008">
                  <c:v>144</c:v>
                </c:pt>
                <c:pt idx="1009">
                  <c:v>508</c:v>
                </c:pt>
                <c:pt idx="1010">
                  <c:v>505</c:v>
                </c:pt>
                <c:pt idx="1011">
                  <c:v>216</c:v>
                </c:pt>
                <c:pt idx="1012">
                  <c:v>2012</c:v>
                </c:pt>
                <c:pt idx="1014">
                  <c:v>1167</c:v>
                </c:pt>
                <c:pt idx="1015">
                  <c:v>1070</c:v>
                </c:pt>
                <c:pt idx="1016">
                  <c:v>664</c:v>
                </c:pt>
                <c:pt idx="1017">
                  <c:v>674</c:v>
                </c:pt>
                <c:pt idx="1018">
                  <c:v>697</c:v>
                </c:pt>
                <c:pt idx="1019">
                  <c:v>874</c:v>
                </c:pt>
                <c:pt idx="1020">
                  <c:v>1419</c:v>
                </c:pt>
                <c:pt idx="1021">
                  <c:v>787</c:v>
                </c:pt>
                <c:pt idx="1022">
                  <c:v>932</c:v>
                </c:pt>
                <c:pt idx="1023">
                  <c:v>103</c:v>
                </c:pt>
                <c:pt idx="1025">
                  <c:v>1028</c:v>
                </c:pt>
                <c:pt idx="1026">
                  <c:v>234</c:v>
                </c:pt>
                <c:pt idx="1027">
                  <c:v>729</c:v>
                </c:pt>
                <c:pt idx="1028">
                  <c:v>706</c:v>
                </c:pt>
                <c:pt idx="1029">
                  <c:v>1412</c:v>
                </c:pt>
                <c:pt idx="1030">
                  <c:v>722</c:v>
                </c:pt>
                <c:pt idx="1031">
                  <c:v>180</c:v>
                </c:pt>
                <c:pt idx="1032">
                  <c:v>1101</c:v>
                </c:pt>
                <c:pt idx="1033">
                  <c:v>550</c:v>
                </c:pt>
                <c:pt idx="1034">
                  <c:v>627</c:v>
                </c:pt>
                <c:pt idx="1035">
                  <c:v>1353</c:v>
                </c:pt>
                <c:pt idx="1036">
                  <c:v>752</c:v>
                </c:pt>
                <c:pt idx="1037">
                  <c:v>57</c:v>
                </c:pt>
                <c:pt idx="1038">
                  <c:v>314</c:v>
                </c:pt>
                <c:pt idx="1039">
                  <c:v>1132</c:v>
                </c:pt>
                <c:pt idx="1040">
                  <c:v>371</c:v>
                </c:pt>
                <c:pt idx="1041">
                  <c:v>433</c:v>
                </c:pt>
                <c:pt idx="1042">
                  <c:v>240</c:v>
                </c:pt>
                <c:pt idx="1043">
                  <c:v>434</c:v>
                </c:pt>
                <c:pt idx="1044">
                  <c:v>1899</c:v>
                </c:pt>
                <c:pt idx="1045">
                  <c:v>601</c:v>
                </c:pt>
                <c:pt idx="1046">
                  <c:v>113</c:v>
                </c:pt>
                <c:pt idx="1047">
                  <c:v>1089</c:v>
                </c:pt>
                <c:pt idx="1048">
                  <c:v>2174</c:v>
                </c:pt>
                <c:pt idx="1049">
                  <c:v>55</c:v>
                </c:pt>
                <c:pt idx="1050">
                  <c:v>170</c:v>
                </c:pt>
                <c:pt idx="1051">
                  <c:v>1915</c:v>
                </c:pt>
                <c:pt idx="1052">
                  <c:v>50</c:v>
                </c:pt>
                <c:pt idx="1053">
                  <c:v>536</c:v>
                </c:pt>
                <c:pt idx="1054">
                  <c:v>1186</c:v>
                </c:pt>
                <c:pt idx="1055">
                  <c:v>522</c:v>
                </c:pt>
                <c:pt idx="1056">
                  <c:v>141</c:v>
                </c:pt>
                <c:pt idx="1057">
                  <c:v>1314</c:v>
                </c:pt>
                <c:pt idx="1058">
                  <c:v>1283</c:v>
                </c:pt>
                <c:pt idx="1059">
                  <c:v>1941</c:v>
                </c:pt>
                <c:pt idx="1060">
                  <c:v>373</c:v>
                </c:pt>
                <c:pt idx="1061">
                  <c:v>2263</c:v>
                </c:pt>
                <c:pt idx="1063">
                  <c:v>827</c:v>
                </c:pt>
                <c:pt idx="1065">
                  <c:v>44</c:v>
                </c:pt>
                <c:pt idx="1066">
                  <c:v>3303</c:v>
                </c:pt>
                <c:pt idx="1067">
                  <c:v>1822</c:v>
                </c:pt>
                <c:pt idx="1068">
                  <c:v>849</c:v>
                </c:pt>
                <c:pt idx="1069">
                  <c:v>224</c:v>
                </c:pt>
                <c:pt idx="1070">
                  <c:v>910</c:v>
                </c:pt>
                <c:pt idx="1071">
                  <c:v>425</c:v>
                </c:pt>
                <c:pt idx="1072">
                  <c:v>35</c:v>
                </c:pt>
                <c:pt idx="1073">
                  <c:v>689</c:v>
                </c:pt>
                <c:pt idx="1074">
                  <c:v>1007</c:v>
                </c:pt>
                <c:pt idx="1075">
                  <c:v>1077</c:v>
                </c:pt>
                <c:pt idx="1076">
                  <c:v>1197</c:v>
                </c:pt>
                <c:pt idx="1077">
                  <c:v>949</c:v>
                </c:pt>
                <c:pt idx="1078">
                  <c:v>518</c:v>
                </c:pt>
                <c:pt idx="1079">
                  <c:v>215</c:v>
                </c:pt>
                <c:pt idx="1080">
                  <c:v>124</c:v>
                </c:pt>
                <c:pt idx="1081">
                  <c:v>468</c:v>
                </c:pt>
                <c:pt idx="1082">
                  <c:v>480</c:v>
                </c:pt>
                <c:pt idx="1083">
                  <c:v>580</c:v>
                </c:pt>
                <c:pt idx="1084">
                  <c:v>2487</c:v>
                </c:pt>
                <c:pt idx="1085">
                  <c:v>1218</c:v>
                </c:pt>
                <c:pt idx="1086">
                  <c:v>544</c:v>
                </c:pt>
                <c:pt idx="1087">
                  <c:v>360</c:v>
                </c:pt>
                <c:pt idx="1088">
                  <c:v>1579</c:v>
                </c:pt>
                <c:pt idx="1089">
                  <c:v>960</c:v>
                </c:pt>
                <c:pt idx="1091">
                  <c:v>1567</c:v>
                </c:pt>
                <c:pt idx="1092">
                  <c:v>299</c:v>
                </c:pt>
                <c:pt idx="1093">
                  <c:v>1657</c:v>
                </c:pt>
                <c:pt idx="1094">
                  <c:v>1351</c:v>
                </c:pt>
                <c:pt idx="1095">
                  <c:v>1400</c:v>
                </c:pt>
                <c:pt idx="1096">
                  <c:v>2886</c:v>
                </c:pt>
                <c:pt idx="1097">
                  <c:v>292</c:v>
                </c:pt>
                <c:pt idx="1098">
                  <c:v>744</c:v>
                </c:pt>
                <c:pt idx="1099">
                  <c:v>1442</c:v>
                </c:pt>
                <c:pt idx="1100">
                  <c:v>594</c:v>
                </c:pt>
                <c:pt idx="1101">
                  <c:v>75</c:v>
                </c:pt>
                <c:pt idx="1102">
                  <c:v>1368</c:v>
                </c:pt>
                <c:pt idx="1103">
                  <c:v>1182</c:v>
                </c:pt>
                <c:pt idx="1104">
                  <c:v>606</c:v>
                </c:pt>
                <c:pt idx="1105">
                  <c:v>11268</c:v>
                </c:pt>
                <c:pt idx="1106">
                  <c:v>414</c:v>
                </c:pt>
                <c:pt idx="1107">
                  <c:v>627</c:v>
                </c:pt>
                <c:pt idx="1108">
                  <c:v>57</c:v>
                </c:pt>
                <c:pt idx="1109">
                  <c:v>2075</c:v>
                </c:pt>
                <c:pt idx="1110">
                  <c:v>1700</c:v>
                </c:pt>
                <c:pt idx="1111">
                  <c:v>842</c:v>
                </c:pt>
                <c:pt idx="1112">
                  <c:v>54</c:v>
                </c:pt>
                <c:pt idx="1113">
                  <c:v>991</c:v>
                </c:pt>
                <c:pt idx="1114">
                  <c:v>78</c:v>
                </c:pt>
                <c:pt idx="1115">
                  <c:v>1495</c:v>
                </c:pt>
                <c:pt idx="1116">
                  <c:v>647</c:v>
                </c:pt>
                <c:pt idx="1117">
                  <c:v>2538</c:v>
                </c:pt>
                <c:pt idx="1118">
                  <c:v>661</c:v>
                </c:pt>
                <c:pt idx="1119">
                  <c:v>886</c:v>
                </c:pt>
                <c:pt idx="1120">
                  <c:v>811</c:v>
                </c:pt>
                <c:pt idx="1121">
                  <c:v>420</c:v>
                </c:pt>
                <c:pt idx="1122">
                  <c:v>3465</c:v>
                </c:pt>
                <c:pt idx="1123">
                  <c:v>2068</c:v>
                </c:pt>
                <c:pt idx="1124">
                  <c:v>213</c:v>
                </c:pt>
                <c:pt idx="1125">
                  <c:v>619</c:v>
                </c:pt>
                <c:pt idx="1126">
                  <c:v>1530</c:v>
                </c:pt>
                <c:pt idx="1127">
                  <c:v>2125</c:v>
                </c:pt>
                <c:pt idx="1128">
                  <c:v>265</c:v>
                </c:pt>
                <c:pt idx="1129">
                  <c:v>1613</c:v>
                </c:pt>
                <c:pt idx="1130">
                  <c:v>4211</c:v>
                </c:pt>
                <c:pt idx="1131">
                  <c:v>762</c:v>
                </c:pt>
                <c:pt idx="1132">
                  <c:v>1156</c:v>
                </c:pt>
                <c:pt idx="1133">
                  <c:v>411</c:v>
                </c:pt>
                <c:pt idx="1134">
                  <c:v>1800</c:v>
                </c:pt>
                <c:pt idx="1135">
                  <c:v>226</c:v>
                </c:pt>
                <c:pt idx="1136">
                  <c:v>1433</c:v>
                </c:pt>
                <c:pt idx="1137">
                  <c:v>1738</c:v>
                </c:pt>
                <c:pt idx="1138">
                  <c:v>793</c:v>
                </c:pt>
                <c:pt idx="1139">
                  <c:v>1635</c:v>
                </c:pt>
                <c:pt idx="1140">
                  <c:v>614</c:v>
                </c:pt>
                <c:pt idx="1141">
                  <c:v>838</c:v>
                </c:pt>
                <c:pt idx="1142">
                  <c:v>2107</c:v>
                </c:pt>
                <c:pt idx="1143">
                  <c:v>403</c:v>
                </c:pt>
                <c:pt idx="1144">
                  <c:v>811</c:v>
                </c:pt>
                <c:pt idx="1145">
                  <c:v>4886</c:v>
                </c:pt>
                <c:pt idx="1146">
                  <c:v>306</c:v>
                </c:pt>
                <c:pt idx="1147">
                  <c:v>566</c:v>
                </c:pt>
                <c:pt idx="1148">
                  <c:v>888</c:v>
                </c:pt>
                <c:pt idx="1149">
                  <c:v>160</c:v>
                </c:pt>
                <c:pt idx="1150">
                  <c:v>1835</c:v>
                </c:pt>
                <c:pt idx="1151">
                  <c:v>2430</c:v>
                </c:pt>
                <c:pt idx="1152">
                  <c:v>107</c:v>
                </c:pt>
                <c:pt idx="1153">
                  <c:v>1372</c:v>
                </c:pt>
                <c:pt idx="1154">
                  <c:v>1192</c:v>
                </c:pt>
                <c:pt idx="1155">
                  <c:v>575</c:v>
                </c:pt>
                <c:pt idx="1156">
                  <c:v>1710</c:v>
                </c:pt>
                <c:pt idx="1158">
                  <c:v>990</c:v>
                </c:pt>
                <c:pt idx="1159">
                  <c:v>2306</c:v>
                </c:pt>
                <c:pt idx="1160">
                  <c:v>328</c:v>
                </c:pt>
                <c:pt idx="1161">
                  <c:v>227</c:v>
                </c:pt>
                <c:pt idx="1162">
                  <c:v>276</c:v>
                </c:pt>
                <c:pt idx="1163">
                  <c:v>1498</c:v>
                </c:pt>
                <c:pt idx="1164">
                  <c:v>1650</c:v>
                </c:pt>
                <c:pt idx="1165">
                  <c:v>1091</c:v>
                </c:pt>
                <c:pt idx="1166">
                  <c:v>2184</c:v>
                </c:pt>
                <c:pt idx="1167">
                  <c:v>150</c:v>
                </c:pt>
                <c:pt idx="1168">
                  <c:v>1084</c:v>
                </c:pt>
                <c:pt idx="1169">
                  <c:v>1111</c:v>
                </c:pt>
                <c:pt idx="1170">
                  <c:v>1557</c:v>
                </c:pt>
                <c:pt idx="1172">
                  <c:v>241</c:v>
                </c:pt>
                <c:pt idx="1173">
                  <c:v>284</c:v>
                </c:pt>
                <c:pt idx="1174">
                  <c:v>1509</c:v>
                </c:pt>
                <c:pt idx="1175">
                  <c:v>403</c:v>
                </c:pt>
                <c:pt idx="1176">
                  <c:v>597</c:v>
                </c:pt>
                <c:pt idx="1177">
                  <c:v>1500</c:v>
                </c:pt>
                <c:pt idx="1179">
                  <c:v>461</c:v>
                </c:pt>
                <c:pt idx="1180">
                  <c:v>174</c:v>
                </c:pt>
                <c:pt idx="1181">
                  <c:v>648</c:v>
                </c:pt>
                <c:pt idx="1182">
                  <c:v>944</c:v>
                </c:pt>
                <c:pt idx="1183">
                  <c:v>1841</c:v>
                </c:pt>
                <c:pt idx="1184">
                  <c:v>187</c:v>
                </c:pt>
                <c:pt idx="1185">
                  <c:v>1208</c:v>
                </c:pt>
                <c:pt idx="1186">
                  <c:v>861</c:v>
                </c:pt>
                <c:pt idx="1187">
                  <c:v>1807</c:v>
                </c:pt>
                <c:pt idx="1188">
                  <c:v>1262</c:v>
                </c:pt>
                <c:pt idx="1189">
                  <c:v>982</c:v>
                </c:pt>
                <c:pt idx="1190">
                  <c:v>234</c:v>
                </c:pt>
                <c:pt idx="1191">
                  <c:v>753</c:v>
                </c:pt>
                <c:pt idx="1192">
                  <c:v>1534</c:v>
                </c:pt>
                <c:pt idx="1193">
                  <c:v>1241</c:v>
                </c:pt>
                <c:pt idx="1194">
                  <c:v>840</c:v>
                </c:pt>
                <c:pt idx="1195">
                  <c:v>4571</c:v>
                </c:pt>
                <c:pt idx="1196">
                  <c:v>1800</c:v>
                </c:pt>
                <c:pt idx="1197">
                  <c:v>1604</c:v>
                </c:pt>
                <c:pt idx="1198">
                  <c:v>400</c:v>
                </c:pt>
                <c:pt idx="1199">
                  <c:v>362</c:v>
                </c:pt>
                <c:pt idx="1200">
                  <c:v>1127</c:v>
                </c:pt>
                <c:pt idx="1201">
                  <c:v>750</c:v>
                </c:pt>
                <c:pt idx="1202">
                  <c:v>446</c:v>
                </c:pt>
                <c:pt idx="1203">
                  <c:v>832</c:v>
                </c:pt>
                <c:pt idx="1204">
                  <c:v>309</c:v>
                </c:pt>
                <c:pt idx="1205">
                  <c:v>2216</c:v>
                </c:pt>
                <c:pt idx="1206">
                  <c:v>4656</c:v>
                </c:pt>
                <c:pt idx="1207">
                  <c:v>1439</c:v>
                </c:pt>
                <c:pt idx="1208">
                  <c:v>2081</c:v>
                </c:pt>
                <c:pt idx="1209">
                  <c:v>1773</c:v>
                </c:pt>
                <c:pt idx="1210">
                  <c:v>1467</c:v>
                </c:pt>
                <c:pt idx="1211">
                  <c:v>480</c:v>
                </c:pt>
                <c:pt idx="1212">
                  <c:v>442</c:v>
                </c:pt>
                <c:pt idx="1213">
                  <c:v>963</c:v>
                </c:pt>
                <c:pt idx="1214">
                  <c:v>1519</c:v>
                </c:pt>
                <c:pt idx="1215">
                  <c:v>541</c:v>
                </c:pt>
                <c:pt idx="1216">
                  <c:v>2305</c:v>
                </c:pt>
                <c:pt idx="1217">
                  <c:v>668</c:v>
                </c:pt>
                <c:pt idx="1218">
                  <c:v>846</c:v>
                </c:pt>
                <c:pt idx="1219">
                  <c:v>757</c:v>
                </c:pt>
                <c:pt idx="1220">
                  <c:v>1783</c:v>
                </c:pt>
                <c:pt idx="1221">
                  <c:v>3400</c:v>
                </c:pt>
                <c:pt idx="1222">
                  <c:v>1388</c:v>
                </c:pt>
                <c:pt idx="1223">
                  <c:v>1736</c:v>
                </c:pt>
                <c:pt idx="1224">
                  <c:v>1060</c:v>
                </c:pt>
                <c:pt idx="1225">
                  <c:v>957</c:v>
                </c:pt>
                <c:pt idx="1226">
                  <c:v>1160</c:v>
                </c:pt>
                <c:pt idx="1227">
                  <c:v>1336</c:v>
                </c:pt>
                <c:pt idx="1228">
                  <c:v>115</c:v>
                </c:pt>
                <c:pt idx="1229">
                  <c:v>1766</c:v>
                </c:pt>
                <c:pt idx="1230">
                  <c:v>596</c:v>
                </c:pt>
                <c:pt idx="1231">
                  <c:v>769</c:v>
                </c:pt>
                <c:pt idx="1232">
                  <c:v>1199</c:v>
                </c:pt>
                <c:pt idx="1233">
                  <c:v>21</c:v>
                </c:pt>
                <c:pt idx="1234">
                  <c:v>120</c:v>
                </c:pt>
                <c:pt idx="1235">
                  <c:v>223</c:v>
                </c:pt>
                <c:pt idx="1236">
                  <c:v>560</c:v>
                </c:pt>
                <c:pt idx="1237">
                  <c:v>1314</c:v>
                </c:pt>
                <c:pt idx="1238">
                  <c:v>1215</c:v>
                </c:pt>
                <c:pt idx="1239">
                  <c:v>1544</c:v>
                </c:pt>
                <c:pt idx="1240">
                  <c:v>1942</c:v>
                </c:pt>
                <c:pt idx="1241">
                  <c:v>11009</c:v>
                </c:pt>
                <c:pt idx="1242">
                  <c:v>2216</c:v>
                </c:pt>
                <c:pt idx="1243">
                  <c:v>3077</c:v>
                </c:pt>
                <c:pt idx="1244">
                  <c:v>1869</c:v>
                </c:pt>
                <c:pt idx="1245">
                  <c:v>1470</c:v>
                </c:pt>
                <c:pt idx="1246">
                  <c:v>1335</c:v>
                </c:pt>
                <c:pt idx="1247">
                  <c:v>621</c:v>
                </c:pt>
                <c:pt idx="1248">
                  <c:v>595</c:v>
                </c:pt>
                <c:pt idx="1249">
                  <c:v>1698</c:v>
                </c:pt>
                <c:pt idx="1250">
                  <c:v>3679</c:v>
                </c:pt>
                <c:pt idx="1251">
                  <c:v>766</c:v>
                </c:pt>
                <c:pt idx="1252">
                  <c:v>2672</c:v>
                </c:pt>
                <c:pt idx="1253">
                  <c:v>3118</c:v>
                </c:pt>
                <c:pt idx="1254">
                  <c:v>969</c:v>
                </c:pt>
                <c:pt idx="1255">
                  <c:v>986</c:v>
                </c:pt>
                <c:pt idx="1256">
                  <c:v>264</c:v>
                </c:pt>
                <c:pt idx="1257">
                  <c:v>30</c:v>
                </c:pt>
                <c:pt idx="1258">
                  <c:v>1187</c:v>
                </c:pt>
                <c:pt idx="1259">
                  <c:v>1863</c:v>
                </c:pt>
                <c:pt idx="1260">
                  <c:v>528</c:v>
                </c:pt>
                <c:pt idx="1261">
                  <c:v>70</c:v>
                </c:pt>
                <c:pt idx="1262">
                  <c:v>11268</c:v>
                </c:pt>
                <c:pt idx="1263">
                  <c:v>726</c:v>
                </c:pt>
                <c:pt idx="1264">
                  <c:v>490</c:v>
                </c:pt>
                <c:pt idx="1265">
                  <c:v>1940</c:v>
                </c:pt>
                <c:pt idx="1266">
                  <c:v>1193</c:v>
                </c:pt>
                <c:pt idx="1268">
                  <c:v>1152</c:v>
                </c:pt>
                <c:pt idx="1269">
                  <c:v>294</c:v>
                </c:pt>
                <c:pt idx="1270">
                  <c:v>502</c:v>
                </c:pt>
                <c:pt idx="1271">
                  <c:v>749</c:v>
                </c:pt>
                <c:pt idx="1272">
                  <c:v>1613</c:v>
                </c:pt>
                <c:pt idx="1273">
                  <c:v>1805</c:v>
                </c:pt>
                <c:pt idx="1274">
                  <c:v>281</c:v>
                </c:pt>
                <c:pt idx="1276">
                  <c:v>103</c:v>
                </c:pt>
                <c:pt idx="1277">
                  <c:v>719</c:v>
                </c:pt>
                <c:pt idx="1278">
                  <c:v>579</c:v>
                </c:pt>
                <c:pt idx="1279">
                  <c:v>1496</c:v>
                </c:pt>
                <c:pt idx="1280">
                  <c:v>3383</c:v>
                </c:pt>
                <c:pt idx="1281">
                  <c:v>777</c:v>
                </c:pt>
                <c:pt idx="1282">
                  <c:v>2366</c:v>
                </c:pt>
                <c:pt idx="1283">
                  <c:v>2077</c:v>
                </c:pt>
                <c:pt idx="1284">
                  <c:v>1230</c:v>
                </c:pt>
                <c:pt idx="1285">
                  <c:v>1885</c:v>
                </c:pt>
                <c:pt idx="1286">
                  <c:v>124</c:v>
                </c:pt>
                <c:pt idx="1287">
                  <c:v>924</c:v>
                </c:pt>
                <c:pt idx="1288">
                  <c:v>2203</c:v>
                </c:pt>
                <c:pt idx="1289">
                  <c:v>916</c:v>
                </c:pt>
                <c:pt idx="1291">
                  <c:v>1860</c:v>
                </c:pt>
                <c:pt idx="1292">
                  <c:v>2072</c:v>
                </c:pt>
                <c:pt idx="1293">
                  <c:v>266</c:v>
                </c:pt>
                <c:pt idx="1294">
                  <c:v>1531</c:v>
                </c:pt>
                <c:pt idx="1295">
                  <c:v>1690</c:v>
                </c:pt>
                <c:pt idx="1296">
                  <c:v>88</c:v>
                </c:pt>
                <c:pt idx="1297">
                  <c:v>1750</c:v>
                </c:pt>
                <c:pt idx="1298">
                  <c:v>972</c:v>
                </c:pt>
                <c:pt idx="1299">
                  <c:v>1137</c:v>
                </c:pt>
                <c:pt idx="1300">
                  <c:v>3676</c:v>
                </c:pt>
                <c:pt idx="1301">
                  <c:v>2943</c:v>
                </c:pt>
                <c:pt idx="1302">
                  <c:v>687</c:v>
                </c:pt>
                <c:pt idx="1304">
                  <c:v>1000</c:v>
                </c:pt>
                <c:pt idx="1305">
                  <c:v>2281</c:v>
                </c:pt>
                <c:pt idx="1306">
                  <c:v>143</c:v>
                </c:pt>
                <c:pt idx="1307">
                  <c:v>1103</c:v>
                </c:pt>
                <c:pt idx="1308">
                  <c:v>9</c:v>
                </c:pt>
                <c:pt idx="1309">
                  <c:v>1393</c:v>
                </c:pt>
                <c:pt idx="1310">
                  <c:v>1562</c:v>
                </c:pt>
                <c:pt idx="1311">
                  <c:v>2794</c:v>
                </c:pt>
                <c:pt idx="1312">
                  <c:v>1622</c:v>
                </c:pt>
                <c:pt idx="1313">
                  <c:v>3267</c:v>
                </c:pt>
                <c:pt idx="1314">
                  <c:v>480</c:v>
                </c:pt>
                <c:pt idx="1315">
                  <c:v>5000</c:v>
                </c:pt>
                <c:pt idx="1316">
                  <c:v>880</c:v>
                </c:pt>
                <c:pt idx="1317">
                  <c:v>254</c:v>
                </c:pt>
                <c:pt idx="1318">
                  <c:v>1815</c:v>
                </c:pt>
                <c:pt idx="1319">
                  <c:v>2084</c:v>
                </c:pt>
                <c:pt idx="1320">
                  <c:v>2609</c:v>
                </c:pt>
                <c:pt idx="1321">
                  <c:v>1107</c:v>
                </c:pt>
                <c:pt idx="1322">
                  <c:v>2304</c:v>
                </c:pt>
                <c:pt idx="1323">
                  <c:v>2942</c:v>
                </c:pt>
                <c:pt idx="1324">
                  <c:v>599</c:v>
                </c:pt>
                <c:pt idx="1325">
                  <c:v>1680</c:v>
                </c:pt>
                <c:pt idx="1326">
                  <c:v>88</c:v>
                </c:pt>
                <c:pt idx="1327">
                  <c:v>219</c:v>
                </c:pt>
                <c:pt idx="1328">
                  <c:v>5407</c:v>
                </c:pt>
                <c:pt idx="1329">
                  <c:v>1367</c:v>
                </c:pt>
                <c:pt idx="1330">
                  <c:v>237</c:v>
                </c:pt>
                <c:pt idx="1331">
                  <c:v>963</c:v>
                </c:pt>
                <c:pt idx="1332">
                  <c:v>115</c:v>
                </c:pt>
                <c:pt idx="1333">
                  <c:v>1803</c:v>
                </c:pt>
                <c:pt idx="1334">
                  <c:v>1532</c:v>
                </c:pt>
                <c:pt idx="1335">
                  <c:v>1976</c:v>
                </c:pt>
                <c:pt idx="1336">
                  <c:v>457</c:v>
                </c:pt>
                <c:pt idx="1337">
                  <c:v>2446</c:v>
                </c:pt>
                <c:pt idx="1338">
                  <c:v>169</c:v>
                </c:pt>
                <c:pt idx="1339">
                  <c:v>1249</c:v>
                </c:pt>
                <c:pt idx="1340">
                  <c:v>2139</c:v>
                </c:pt>
                <c:pt idx="1341">
                  <c:v>89</c:v>
                </c:pt>
                <c:pt idx="1342">
                  <c:v>609</c:v>
                </c:pt>
                <c:pt idx="1343">
                  <c:v>750</c:v>
                </c:pt>
                <c:pt idx="1344">
                  <c:v>1354</c:v>
                </c:pt>
                <c:pt idx="1345">
                  <c:v>2233</c:v>
                </c:pt>
                <c:pt idx="1346">
                  <c:v>2106</c:v>
                </c:pt>
                <c:pt idx="1347">
                  <c:v>2724</c:v>
                </c:pt>
                <c:pt idx="1348">
                  <c:v>1314</c:v>
                </c:pt>
                <c:pt idx="1349">
                  <c:v>102</c:v>
                </c:pt>
                <c:pt idx="1350">
                  <c:v>2431</c:v>
                </c:pt>
                <c:pt idx="1351">
                  <c:v>867</c:v>
                </c:pt>
                <c:pt idx="1352">
                  <c:v>294</c:v>
                </c:pt>
                <c:pt idx="1353">
                  <c:v>150</c:v>
                </c:pt>
                <c:pt idx="1354">
                  <c:v>700</c:v>
                </c:pt>
                <c:pt idx="1355">
                  <c:v>155</c:v>
                </c:pt>
                <c:pt idx="1356">
                  <c:v>569</c:v>
                </c:pt>
                <c:pt idx="1357">
                  <c:v>459</c:v>
                </c:pt>
                <c:pt idx="1358">
                  <c:v>2413</c:v>
                </c:pt>
                <c:pt idx="1359">
                  <c:v>1885</c:v>
                </c:pt>
                <c:pt idx="1360">
                  <c:v>63</c:v>
                </c:pt>
                <c:pt idx="1361">
                  <c:v>10298</c:v>
                </c:pt>
                <c:pt idx="1362">
                  <c:v>2189</c:v>
                </c:pt>
                <c:pt idx="1363">
                  <c:v>1648</c:v>
                </c:pt>
                <c:pt idx="1364">
                  <c:v>2122</c:v>
                </c:pt>
                <c:pt idx="1365">
                  <c:v>847</c:v>
                </c:pt>
                <c:pt idx="1366">
                  <c:v>4215</c:v>
                </c:pt>
                <c:pt idx="1367">
                  <c:v>2053</c:v>
                </c:pt>
                <c:pt idx="1368">
                  <c:v>1507</c:v>
                </c:pt>
                <c:pt idx="1369">
                  <c:v>513</c:v>
                </c:pt>
                <c:pt idx="1370">
                  <c:v>1380</c:v>
                </c:pt>
                <c:pt idx="1371">
                  <c:v>324</c:v>
                </c:pt>
                <c:pt idx="1372">
                  <c:v>2380</c:v>
                </c:pt>
                <c:pt idx="1373">
                  <c:v>197</c:v>
                </c:pt>
                <c:pt idx="1374">
                  <c:v>273</c:v>
                </c:pt>
                <c:pt idx="1375">
                  <c:v>2062</c:v>
                </c:pt>
                <c:pt idx="1376">
                  <c:v>100</c:v>
                </c:pt>
                <c:pt idx="1377">
                  <c:v>5468</c:v>
                </c:pt>
                <c:pt idx="1378">
                  <c:v>1250</c:v>
                </c:pt>
                <c:pt idx="1379">
                  <c:v>1771</c:v>
                </c:pt>
                <c:pt idx="1380">
                  <c:v>100</c:v>
                </c:pt>
                <c:pt idx="1381">
                  <c:v>1543</c:v>
                </c:pt>
                <c:pt idx="1382">
                  <c:v>1112</c:v>
                </c:pt>
                <c:pt idx="1383">
                  <c:v>801</c:v>
                </c:pt>
                <c:pt idx="1384">
                  <c:v>32</c:v>
                </c:pt>
                <c:pt idx="1385">
                  <c:v>1017</c:v>
                </c:pt>
                <c:pt idx="1386">
                  <c:v>2389</c:v>
                </c:pt>
                <c:pt idx="1387">
                  <c:v>860</c:v>
                </c:pt>
                <c:pt idx="1388">
                  <c:v>2771</c:v>
                </c:pt>
                <c:pt idx="1389">
                  <c:v>3847</c:v>
                </c:pt>
                <c:pt idx="1390">
                  <c:v>306</c:v>
                </c:pt>
                <c:pt idx="1391">
                  <c:v>2147</c:v>
                </c:pt>
                <c:pt idx="1392">
                  <c:v>1202</c:v>
                </c:pt>
                <c:pt idx="1393">
                  <c:v>1411</c:v>
                </c:pt>
                <c:pt idx="1394">
                  <c:v>1906</c:v>
                </c:pt>
                <c:pt idx="1395">
                  <c:v>3710</c:v>
                </c:pt>
                <c:pt idx="1396">
                  <c:v>211</c:v>
                </c:pt>
                <c:pt idx="1397">
                  <c:v>960</c:v>
                </c:pt>
                <c:pt idx="1398">
                  <c:v>566</c:v>
                </c:pt>
                <c:pt idx="1399">
                  <c:v>1772</c:v>
                </c:pt>
                <c:pt idx="1401">
                  <c:v>1246</c:v>
                </c:pt>
                <c:pt idx="1402">
                  <c:v>2241</c:v>
                </c:pt>
                <c:pt idx="1403">
                  <c:v>1265</c:v>
                </c:pt>
                <c:pt idx="1404">
                  <c:v>314</c:v>
                </c:pt>
                <c:pt idx="1405">
                  <c:v>237</c:v>
                </c:pt>
                <c:pt idx="1406">
                  <c:v>152</c:v>
                </c:pt>
                <c:pt idx="1407">
                  <c:v>64</c:v>
                </c:pt>
                <c:pt idx="1408">
                  <c:v>7025</c:v>
                </c:pt>
                <c:pt idx="1409">
                  <c:v>232</c:v>
                </c:pt>
                <c:pt idx="1410">
                  <c:v>113</c:v>
                </c:pt>
                <c:pt idx="1411">
                  <c:v>581</c:v>
                </c:pt>
                <c:pt idx="1412">
                  <c:v>17</c:v>
                </c:pt>
                <c:pt idx="1413">
                  <c:v>1330</c:v>
                </c:pt>
                <c:pt idx="1414">
                  <c:v>316</c:v>
                </c:pt>
                <c:pt idx="1415">
                  <c:v>1336</c:v>
                </c:pt>
                <c:pt idx="1416">
                  <c:v>60</c:v>
                </c:pt>
                <c:pt idx="1417">
                  <c:v>1432</c:v>
                </c:pt>
                <c:pt idx="1418">
                  <c:v>137</c:v>
                </c:pt>
                <c:pt idx="1419">
                  <c:v>1998</c:v>
                </c:pt>
                <c:pt idx="1420">
                  <c:v>369</c:v>
                </c:pt>
                <c:pt idx="1421">
                  <c:v>84</c:v>
                </c:pt>
                <c:pt idx="1422">
                  <c:v>638</c:v>
                </c:pt>
                <c:pt idx="1423">
                  <c:v>809</c:v>
                </c:pt>
                <c:pt idx="1424">
                  <c:v>42</c:v>
                </c:pt>
                <c:pt idx="1425">
                  <c:v>289</c:v>
                </c:pt>
                <c:pt idx="1426">
                  <c:v>199</c:v>
                </c:pt>
                <c:pt idx="1427">
                  <c:v>3354</c:v>
                </c:pt>
                <c:pt idx="1428">
                  <c:v>151</c:v>
                </c:pt>
                <c:pt idx="1429">
                  <c:v>114</c:v>
                </c:pt>
                <c:pt idx="1430">
                  <c:v>243</c:v>
                </c:pt>
                <c:pt idx="1432">
                  <c:v>2298</c:v>
                </c:pt>
                <c:pt idx="1433">
                  <c:v>26</c:v>
                </c:pt>
                <c:pt idx="1434">
                  <c:v>283</c:v>
                </c:pt>
                <c:pt idx="1435">
                  <c:v>721</c:v>
                </c:pt>
                <c:pt idx="1436">
                  <c:v>235</c:v>
                </c:pt>
                <c:pt idx="1437">
                  <c:v>817</c:v>
                </c:pt>
                <c:pt idx="1438">
                  <c:v>83</c:v>
                </c:pt>
                <c:pt idx="1439">
                  <c:v>1252</c:v>
                </c:pt>
                <c:pt idx="1440">
                  <c:v>1503</c:v>
                </c:pt>
                <c:pt idx="1441">
                  <c:v>4</c:v>
                </c:pt>
                <c:pt idx="1442">
                  <c:v>169</c:v>
                </c:pt>
                <c:pt idx="1443">
                  <c:v>343</c:v>
                </c:pt>
                <c:pt idx="1444">
                  <c:v>82</c:v>
                </c:pt>
                <c:pt idx="1445">
                  <c:v>263</c:v>
                </c:pt>
                <c:pt idx="1446">
                  <c:v>5</c:v>
                </c:pt>
                <c:pt idx="1447">
                  <c:v>106</c:v>
                </c:pt>
                <c:pt idx="1448">
                  <c:v>82</c:v>
                </c:pt>
                <c:pt idx="1449">
                  <c:v>520</c:v>
                </c:pt>
                <c:pt idx="1450">
                  <c:v>76</c:v>
                </c:pt>
                <c:pt idx="1451">
                  <c:v>226</c:v>
                </c:pt>
                <c:pt idx="1452">
                  <c:v>82</c:v>
                </c:pt>
                <c:pt idx="1453">
                  <c:v>1245</c:v>
                </c:pt>
                <c:pt idx="1454">
                  <c:v>1903</c:v>
                </c:pt>
                <c:pt idx="1455">
                  <c:v>68</c:v>
                </c:pt>
                <c:pt idx="1456">
                  <c:v>94</c:v>
                </c:pt>
                <c:pt idx="1457">
                  <c:v>86</c:v>
                </c:pt>
                <c:pt idx="1458">
                  <c:v>2298</c:v>
                </c:pt>
                <c:pt idx="1459">
                  <c:v>2302</c:v>
                </c:pt>
                <c:pt idx="1460">
                  <c:v>57</c:v>
                </c:pt>
                <c:pt idx="1461">
                  <c:v>440</c:v>
                </c:pt>
                <c:pt idx="1462">
                  <c:v>806</c:v>
                </c:pt>
                <c:pt idx="1463">
                  <c:v>366</c:v>
                </c:pt>
                <c:pt idx="1464">
                  <c:v>514</c:v>
                </c:pt>
                <c:pt idx="1465">
                  <c:v>99</c:v>
                </c:pt>
                <c:pt idx="1466">
                  <c:v>309</c:v>
                </c:pt>
                <c:pt idx="1467">
                  <c:v>586</c:v>
                </c:pt>
                <c:pt idx="1468">
                  <c:v>146</c:v>
                </c:pt>
                <c:pt idx="1469">
                  <c:v>308</c:v>
                </c:pt>
                <c:pt idx="1470">
                  <c:v>156</c:v>
                </c:pt>
                <c:pt idx="1471">
                  <c:v>103</c:v>
                </c:pt>
                <c:pt idx="1472">
                  <c:v>47</c:v>
                </c:pt>
                <c:pt idx="1473">
                  <c:v>90</c:v>
                </c:pt>
                <c:pt idx="1474">
                  <c:v>272</c:v>
                </c:pt>
                <c:pt idx="1475">
                  <c:v>271</c:v>
                </c:pt>
                <c:pt idx="1476">
                  <c:v>359</c:v>
                </c:pt>
                <c:pt idx="1477">
                  <c:v>1109</c:v>
                </c:pt>
                <c:pt idx="1478">
                  <c:v>197</c:v>
                </c:pt>
                <c:pt idx="1479">
                  <c:v>664</c:v>
                </c:pt>
                <c:pt idx="1480">
                  <c:v>169</c:v>
                </c:pt>
                <c:pt idx="1481">
                  <c:v>46</c:v>
                </c:pt>
                <c:pt idx="1482">
                  <c:v>151</c:v>
                </c:pt>
                <c:pt idx="1483">
                  <c:v>236</c:v>
                </c:pt>
                <c:pt idx="1484">
                  <c:v>189</c:v>
                </c:pt>
                <c:pt idx="1486">
                  <c:v>456</c:v>
                </c:pt>
                <c:pt idx="1487">
                  <c:v>274</c:v>
                </c:pt>
                <c:pt idx="1488">
                  <c:v>811</c:v>
                </c:pt>
                <c:pt idx="1489">
                  <c:v>20</c:v>
                </c:pt>
                <c:pt idx="1490">
                  <c:v>1375</c:v>
                </c:pt>
                <c:pt idx="1491">
                  <c:v>49</c:v>
                </c:pt>
                <c:pt idx="1492">
                  <c:v>760</c:v>
                </c:pt>
                <c:pt idx="1493">
                  <c:v>314</c:v>
                </c:pt>
                <c:pt idx="1494">
                  <c:v>1036</c:v>
                </c:pt>
                <c:pt idx="1495">
                  <c:v>75</c:v>
                </c:pt>
                <c:pt idx="1496">
                  <c:v>619</c:v>
                </c:pt>
                <c:pt idx="1497">
                  <c:v>110</c:v>
                </c:pt>
                <c:pt idx="1498">
                  <c:v>148</c:v>
                </c:pt>
                <c:pt idx="1499">
                  <c:v>520</c:v>
                </c:pt>
                <c:pt idx="1500">
                  <c:v>470</c:v>
                </c:pt>
                <c:pt idx="1501">
                  <c:v>174</c:v>
                </c:pt>
                <c:pt idx="1502">
                  <c:v>117</c:v>
                </c:pt>
                <c:pt idx="1503">
                  <c:v>313</c:v>
                </c:pt>
                <c:pt idx="1504">
                  <c:v>629</c:v>
                </c:pt>
                <c:pt idx="1505">
                  <c:v>543</c:v>
                </c:pt>
                <c:pt idx="1506">
                  <c:v>796</c:v>
                </c:pt>
                <c:pt idx="1507">
                  <c:v>770</c:v>
                </c:pt>
                <c:pt idx="1508">
                  <c:v>304</c:v>
                </c:pt>
                <c:pt idx="1509">
                  <c:v>394</c:v>
                </c:pt>
                <c:pt idx="1510">
                  <c:v>284</c:v>
                </c:pt>
                <c:pt idx="1511">
                  <c:v>1090</c:v>
                </c:pt>
                <c:pt idx="1512">
                  <c:v>89</c:v>
                </c:pt>
                <c:pt idx="1513">
                  <c:v>87</c:v>
                </c:pt>
                <c:pt idx="1514">
                  <c:v>506</c:v>
                </c:pt>
                <c:pt idx="1515">
                  <c:v>443</c:v>
                </c:pt>
                <c:pt idx="1516">
                  <c:v>131</c:v>
                </c:pt>
                <c:pt idx="1517">
                  <c:v>753</c:v>
                </c:pt>
                <c:pt idx="1518">
                  <c:v>321</c:v>
                </c:pt>
                <c:pt idx="1519">
                  <c:v>483</c:v>
                </c:pt>
                <c:pt idx="1521">
                  <c:v>434</c:v>
                </c:pt>
                <c:pt idx="1522">
                  <c:v>128</c:v>
                </c:pt>
                <c:pt idx="1523">
                  <c:v>47</c:v>
                </c:pt>
                <c:pt idx="1524">
                  <c:v>737</c:v>
                </c:pt>
                <c:pt idx="1525">
                  <c:v>252</c:v>
                </c:pt>
                <c:pt idx="1526">
                  <c:v>25</c:v>
                </c:pt>
                <c:pt idx="1527">
                  <c:v>120</c:v>
                </c:pt>
                <c:pt idx="1528">
                  <c:v>154</c:v>
                </c:pt>
                <c:pt idx="1529">
                  <c:v>117</c:v>
                </c:pt>
                <c:pt idx="1530">
                  <c:v>2</c:v>
                </c:pt>
                <c:pt idx="1531">
                  <c:v>271</c:v>
                </c:pt>
                <c:pt idx="1532">
                  <c:v>1300</c:v>
                </c:pt>
                <c:pt idx="1533">
                  <c:v>11</c:v>
                </c:pt>
                <c:pt idx="1534">
                  <c:v>57</c:v>
                </c:pt>
              </c:numCache>
            </c:numRef>
          </c:bubbleSize>
        </c:ser>
        <c:dLbls/>
        <c:bubbleScale val="12"/>
        <c:axId val="131231744"/>
        <c:axId val="131244416"/>
      </c:bubbleChart>
      <c:valAx>
        <c:axId val="131231744"/>
        <c:scaling>
          <c:orientation val="minMax"/>
          <c:max val="2"/>
          <c:min val="-3"/>
        </c:scaling>
        <c:axPos val="b"/>
        <c:numFmt formatCode="General" sourceLinked="1"/>
        <c:majorTickMark val="none"/>
        <c:tickLblPos val="nextTo"/>
        <c:txPr>
          <a:bodyPr rot="0" vert="horz"/>
          <a:lstStyle/>
          <a:p>
            <a:pPr>
              <a:defRPr sz="1600" b="0" i="0" u="none" strike="noStrike" baseline="0">
                <a:solidFill>
                  <a:schemeClr val="bg1"/>
                </a:solidFill>
                <a:latin typeface="Calibri"/>
                <a:ea typeface="Calibri"/>
                <a:cs typeface="Calibri"/>
              </a:defRPr>
            </a:pPr>
            <a:endParaRPr lang="en-US"/>
          </a:p>
        </c:txPr>
        <c:crossAx val="131244416"/>
        <c:crosses val="autoZero"/>
        <c:crossBetween val="midCat"/>
        <c:majorUnit val="1"/>
      </c:valAx>
      <c:valAx>
        <c:axId val="131244416"/>
        <c:scaling>
          <c:orientation val="minMax"/>
          <c:max val="600"/>
          <c:min val="200"/>
        </c:scaling>
        <c:axPos val="l"/>
        <c:majorGridlines>
          <c:spPr>
            <a:ln>
              <a:solidFill>
                <a:srgbClr val="1F497D">
                  <a:lumMod val="60000"/>
                  <a:lumOff val="40000"/>
                </a:srgbClr>
              </a:solidFill>
            </a:ln>
          </c:spPr>
        </c:majorGridlines>
        <c:title>
          <c:tx>
            <c:rich>
              <a:bodyPr rot="0" vert="horz"/>
              <a:lstStyle/>
              <a:p>
                <a:pPr algn="ctr">
                  <a:defRPr sz="1400" b="0" i="0" u="none" strike="noStrike" baseline="0">
                    <a:solidFill>
                      <a:schemeClr val="bg1"/>
                    </a:solidFill>
                    <a:latin typeface="Calibri"/>
                    <a:ea typeface="Calibri"/>
                    <a:cs typeface="Calibri"/>
                  </a:defRPr>
                </a:pPr>
                <a:r>
                  <a:rPr lang="en-US" sz="1400">
                    <a:solidFill>
                      <a:schemeClr val="bg1"/>
                    </a:solidFill>
                  </a:rPr>
                  <a:t>Score</a:t>
                </a:r>
              </a:p>
            </c:rich>
          </c:tx>
          <c:layout>
            <c:manualLayout>
              <c:xMode val="edge"/>
              <c:yMode val="edge"/>
              <c:x val="3.1471716076351713E-2"/>
              <c:y val="8.8842346499247698E-3"/>
            </c:manualLayout>
          </c:layout>
        </c:title>
        <c:numFmt formatCode="General" sourceLinked="1"/>
        <c:majorTickMark val="none"/>
        <c:tickLblPos val="none"/>
        <c:spPr>
          <a:ln>
            <a:solidFill>
              <a:srgbClr val="1F497D">
                <a:lumMod val="60000"/>
                <a:lumOff val="40000"/>
              </a:srgbClr>
            </a:solidFill>
          </a:ln>
        </c:spPr>
        <c:txPr>
          <a:bodyPr rot="0" vert="horz"/>
          <a:lstStyle/>
          <a:p>
            <a:pPr>
              <a:defRPr sz="1600" b="0" i="0" u="none" strike="noStrike" baseline="0">
                <a:solidFill>
                  <a:srgbClr val="000000"/>
                </a:solidFill>
                <a:latin typeface="Calibri"/>
                <a:ea typeface="Calibri"/>
                <a:cs typeface="Calibri"/>
              </a:defRPr>
            </a:pPr>
            <a:endParaRPr lang="en-US"/>
          </a:p>
        </c:txPr>
        <c:crossAx val="131231744"/>
        <c:crosses val="autoZero"/>
        <c:crossBetween val="midCat"/>
        <c:majorUnit val="293"/>
      </c:valAx>
      <c:spPr>
        <a:ln>
          <a:solidFill>
            <a:schemeClr val="bg1">
              <a:lumMod val="50000"/>
            </a:schemeClr>
          </a:solidFill>
        </a:ln>
      </c:spPr>
    </c:plotArea>
    <c:plotVisOnly val="1"/>
    <c:dispBlanksAs val="gap"/>
  </c:chart>
  <c:spPr>
    <a:ln>
      <a:noFill/>
    </a:ln>
  </c:spPr>
  <c:txPr>
    <a:bodyPr/>
    <a:lstStyle/>
    <a:p>
      <a:pPr>
        <a:defRPr sz="1600" b="0" i="0" u="none" strike="noStrike" baseline="0">
          <a:solidFill>
            <a:srgbClr val="000000"/>
          </a:solidFill>
          <a:latin typeface="Calibri"/>
          <a:ea typeface="Calibri"/>
          <a:cs typeface="Calibri"/>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CB68A3-5EE9-4CE9-B8D0-527C55F87E18}" type="datetimeFigureOut">
              <a:rPr lang="en-GB" smtClean="0"/>
              <a:pPr/>
              <a:t>27/06/2013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CDF6C7-7420-4DE9-8C71-3FEA22625B2C}" type="slidenum">
              <a:rPr lang="en-GB" smtClean="0"/>
              <a:pPr/>
              <a:t>‹#›</a:t>
            </a:fld>
            <a:endParaRPr lang="en-GB"/>
          </a:p>
        </p:txBody>
      </p:sp>
    </p:spTree>
    <p:extLst>
      <p:ext uri="{BB962C8B-B14F-4D97-AF65-F5344CB8AC3E}">
        <p14:creationId xmlns:p14="http://schemas.microsoft.com/office/powerpoint/2010/main" xmlns="" val="225828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9B3B3E5E-2341-4A6E-BD39-5D74E868C93C}" type="datetimeFigureOut">
              <a:rPr lang="en-US"/>
              <a:pPr>
                <a:defRPr/>
              </a:pPr>
              <a:t>27-Jun-2013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E2209A0B-03C7-4257-B7D9-6280440AC634}" type="slidenum">
              <a:rPr lang="en-US"/>
              <a:pPr>
                <a:defRPr/>
              </a:pPr>
              <a:t>‹#›</a:t>
            </a:fld>
            <a:endParaRPr lang="en-US"/>
          </a:p>
        </p:txBody>
      </p:sp>
    </p:spTree>
    <p:extLst>
      <p:ext uri="{BB962C8B-B14F-4D97-AF65-F5344CB8AC3E}">
        <p14:creationId xmlns:p14="http://schemas.microsoft.com/office/powerpoint/2010/main" xmlns="" val="712235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We started to develop PISA in 1998 with 28 OECD countries, </a:t>
            </a:r>
            <a:r>
              <a:rPr lang="en-US" sz="1200" u="wavyHeavy" kern="1200" dirty="0" smtClean="0">
                <a:solidFill>
                  <a:schemeClr val="tx1"/>
                </a:solidFill>
                <a:latin typeface="+mn-lt"/>
                <a:ea typeface="+mn-ea"/>
                <a:cs typeface="+mn-cs"/>
              </a:rPr>
              <a:t>but since then</a:t>
            </a:r>
            <a:r>
              <a:rPr lang="en-US" sz="1200" kern="1200" dirty="0" smtClean="0">
                <a:solidFill>
                  <a:schemeClr val="tx1"/>
                </a:solidFill>
                <a:latin typeface="+mn-lt"/>
                <a:ea typeface="+mn-ea"/>
                <a:cs typeface="+mn-cs"/>
              </a:rPr>
              <a:t> country participation has grown and our latest PISA assessment covers 74 education systems that make up 86% of the world economy. Coverage in China and India is still patchy though, in China we have now covered 12 provinces and in India we are working in two states only.</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One aspect</a:t>
            </a:r>
            <a:r>
              <a:rPr lang="en-US" sz="1200" kern="1200" dirty="0" smtClean="0">
                <a:solidFill>
                  <a:schemeClr val="tx1"/>
                </a:solidFill>
                <a:latin typeface="+mn-lt"/>
                <a:ea typeface="+mn-ea"/>
                <a:cs typeface="+mn-cs"/>
              </a:rPr>
              <a:t> that makes PISA stand apart from traditional school tests is that PISA puts less emphasis on whether students can reproduce what they were taught, but focuses on their capacity to extrapolate from what they know and creatively apply what they know in novel situations. Some people complain that PISA is unfair, because it confronts students with tasks they have not dealt with before, but if you take that line, then you should consider life unfair, because in this fast-changing world, that is precisely what will expect students later in life. You</a:t>
            </a:r>
            <a:r>
              <a:rPr lang="en-US" sz="1200" kern="1200" baseline="0" dirty="0" smtClean="0">
                <a:solidFill>
                  <a:schemeClr val="tx1"/>
                </a:solidFill>
                <a:latin typeface="+mn-lt"/>
                <a:ea typeface="+mn-ea"/>
                <a:cs typeface="+mn-cs"/>
              </a:rPr>
              <a:t> will see that in the callout box.</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Students</a:t>
            </a:r>
            <a:r>
              <a:rPr lang="en-US" sz="1200" kern="1200" dirty="0" smtClean="0">
                <a:solidFill>
                  <a:schemeClr val="tx1"/>
                </a:solidFill>
                <a:latin typeface="+mn-lt"/>
                <a:ea typeface="+mn-ea"/>
                <a:cs typeface="+mn-cs"/>
              </a:rPr>
              <a:t> also provided data on their socio-economic context, their schools and their attitudes and engagement with school and learning.</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addition</a:t>
            </a:r>
            <a:r>
              <a:rPr lang="en-US" sz="1200" kern="1200" dirty="0" smtClean="0">
                <a:solidFill>
                  <a:schemeClr val="tx1"/>
                </a:solidFill>
                <a:latin typeface="+mn-lt"/>
                <a:ea typeface="+mn-ea"/>
                <a:cs typeface="+mn-cs"/>
              </a:rPr>
              <a:t>, PISA collected data from parents, principals and system leaders to yield insights on school policies, practices, resources and institutional factors that help explain performance differences.</a:t>
            </a:r>
          </a:p>
          <a:p>
            <a:endParaRPr lang="en-GB" dirty="0" smtClean="0"/>
          </a:p>
        </p:txBody>
      </p:sp>
      <p:sp>
        <p:nvSpPr>
          <p:cNvPr id="11268" name="Slide Number Placeholder 3"/>
          <p:cNvSpPr>
            <a:spLocks noGrp="1"/>
          </p:cNvSpPr>
          <p:nvPr>
            <p:ph type="sldNum" sz="quarter" idx="5"/>
          </p:nvPr>
        </p:nvSpPr>
        <p:spPr bwMode="auto">
          <a:noFill/>
          <a:ln>
            <a:miter lim="800000"/>
            <a:headEnd/>
            <a:tailEnd/>
          </a:ln>
        </p:spPr>
        <p:txBody>
          <a:bodyPr/>
          <a:lstStyle/>
          <a:p>
            <a:fld id="{A4C12925-E65F-4296-8212-F7C85C7C0ABA}"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We started to develop PISA in 1998 with 28 OECD countries, </a:t>
            </a:r>
            <a:r>
              <a:rPr lang="en-US" sz="1200" u="wavyHeavy" kern="1200" dirty="0" smtClean="0">
                <a:solidFill>
                  <a:schemeClr val="tx1"/>
                </a:solidFill>
                <a:latin typeface="+mn-lt"/>
                <a:ea typeface="+mn-ea"/>
                <a:cs typeface="+mn-cs"/>
              </a:rPr>
              <a:t>but since then</a:t>
            </a:r>
            <a:r>
              <a:rPr lang="en-US" sz="1200" kern="1200" dirty="0" smtClean="0">
                <a:solidFill>
                  <a:schemeClr val="tx1"/>
                </a:solidFill>
                <a:latin typeface="+mn-lt"/>
                <a:ea typeface="+mn-ea"/>
                <a:cs typeface="+mn-cs"/>
              </a:rPr>
              <a:t> country participation has grown and our latest PISA assessment covers 74 education systems that make up 86% of the world economy. Coverage in China and India is still patchy though, in China we have now covered 12 provinces and in India we are working in two states only.</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One aspect</a:t>
            </a:r>
            <a:r>
              <a:rPr lang="en-US" sz="1200" kern="1200" dirty="0" smtClean="0">
                <a:solidFill>
                  <a:schemeClr val="tx1"/>
                </a:solidFill>
                <a:latin typeface="+mn-lt"/>
                <a:ea typeface="+mn-ea"/>
                <a:cs typeface="+mn-cs"/>
              </a:rPr>
              <a:t> that makes PISA stand apart from traditional school tests is that PISA puts less emphasis on whether students can reproduce what they were taught, but focuses on their capacity to extrapolate from what they know and creatively apply what they know in novel situations. Some people complain that PISA is unfair, because it confronts students with tasks they have not dealt with before, but if you take that line, then you should consider life unfair, because in this fast-changing world, that is precisely what will expect students later in life. You</a:t>
            </a:r>
            <a:r>
              <a:rPr lang="en-US" sz="1200" kern="1200" baseline="0" dirty="0" smtClean="0">
                <a:solidFill>
                  <a:schemeClr val="tx1"/>
                </a:solidFill>
                <a:latin typeface="+mn-lt"/>
                <a:ea typeface="+mn-ea"/>
                <a:cs typeface="+mn-cs"/>
              </a:rPr>
              <a:t> will see that in the callout box.</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Students</a:t>
            </a:r>
            <a:r>
              <a:rPr lang="en-US" sz="1200" kern="1200" dirty="0" smtClean="0">
                <a:solidFill>
                  <a:schemeClr val="tx1"/>
                </a:solidFill>
                <a:latin typeface="+mn-lt"/>
                <a:ea typeface="+mn-ea"/>
                <a:cs typeface="+mn-cs"/>
              </a:rPr>
              <a:t> also provided data on their socio-economic context, their schools and their attitudes and engagement with school and learning.</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addition</a:t>
            </a:r>
            <a:r>
              <a:rPr lang="en-US" sz="1200" kern="1200" dirty="0" smtClean="0">
                <a:solidFill>
                  <a:schemeClr val="tx1"/>
                </a:solidFill>
                <a:latin typeface="+mn-lt"/>
                <a:ea typeface="+mn-ea"/>
                <a:cs typeface="+mn-cs"/>
              </a:rPr>
              <a:t>, PISA collected data from parents, principals and system leaders to yield insights on school policies, practices, resources and institutional factors that help explain performance differences.</a:t>
            </a:r>
          </a:p>
          <a:p>
            <a:endParaRPr lang="en-GB" dirty="0" smtClean="0"/>
          </a:p>
        </p:txBody>
      </p:sp>
      <p:sp>
        <p:nvSpPr>
          <p:cNvPr id="11268" name="Slide Number Placeholder 3"/>
          <p:cNvSpPr>
            <a:spLocks noGrp="1"/>
          </p:cNvSpPr>
          <p:nvPr>
            <p:ph type="sldNum" sz="quarter" idx="5"/>
          </p:nvPr>
        </p:nvSpPr>
        <p:spPr bwMode="auto">
          <a:noFill/>
          <a:ln>
            <a:miter lim="800000"/>
            <a:headEnd/>
            <a:tailEnd/>
          </a:ln>
        </p:spPr>
        <p:txBody>
          <a:bodyPr/>
          <a:lstStyle/>
          <a:p>
            <a:fld id="{A4C12925-E65F-4296-8212-F7C85C7C0ABA}"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82" name="Rectangle 2"/>
          <p:cNvSpPr>
            <a:spLocks noGrp="1" noRot="1" noChangeAspect="1" noChangeArrowheads="1" noTextEdit="1"/>
          </p:cNvSpPr>
          <p:nvPr>
            <p:ph type="sldImg"/>
          </p:nvPr>
        </p:nvSpPr>
        <p:spPr>
          <a:ln/>
        </p:spPr>
      </p:sp>
      <p:sp>
        <p:nvSpPr>
          <p:cNvPr id="26828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p:spPr>
        <p:txBody>
          <a:bodyPr/>
          <a:lstStyle/>
          <a:p>
            <a:r>
              <a:rPr lang="en-GB" sz="1200" kern="1200" dirty="0" smtClean="0">
                <a:solidFill>
                  <a:schemeClr val="tx1"/>
                </a:solidFill>
                <a:latin typeface="+mn-lt"/>
                <a:ea typeface="+mn-ea"/>
                <a:cs typeface="+mn-cs"/>
              </a:rPr>
              <a:t>Countries at the bottom of the league tend to be suspicious about those high performing countries because the kind of policies you need to activate to get from good to great are very different than what you need to move from poor to adequate. But even if you don’t want to change your system, there is a lot that PISA shows you can learn from the most successful schools in your own system.</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Let us use the horizontal axis to represent the social background of students and schools and the vertical axis to show the performance of schools. </a:t>
            </a:r>
            <a:r>
              <a:rPr lang="en-US" sz="1200" u="wavyHeavy" kern="1200" dirty="0" smtClean="0">
                <a:solidFill>
                  <a:schemeClr val="tx1"/>
                </a:solidFill>
                <a:latin typeface="+mn-lt"/>
                <a:ea typeface="+mn-ea"/>
                <a:cs typeface="+mn-cs"/>
              </a:rPr>
              <a:t>Now you can show</a:t>
            </a:r>
            <a:r>
              <a:rPr lang="en-GB" sz="1200" kern="1200" dirty="0" smtClean="0">
                <a:solidFill>
                  <a:schemeClr val="tx1"/>
                </a:solidFill>
                <a:latin typeface="+mn-lt"/>
                <a:ea typeface="+mn-ea"/>
                <a:cs typeface="+mn-cs"/>
              </a:rPr>
              <a:t> where each school in Mexico stands with regard to how well it does and the socio-economic conditions under which it works. The first thing you see is that there is a relationship between social background and school performance. But you also see that there is lots of variability in school performance. Let us just look at a </a:t>
            </a:r>
            <a:r>
              <a:rPr lang="en-US" sz="1200" u="wavyHeavy" kern="1200" dirty="0" smtClean="0">
                <a:solidFill>
                  <a:schemeClr val="tx1"/>
                </a:solidFill>
                <a:latin typeface="+mn-lt"/>
                <a:ea typeface="+mn-ea"/>
                <a:cs typeface="+mn-cs"/>
              </a:rPr>
              <a:t>slice of schools</a:t>
            </a:r>
            <a:r>
              <a:rPr lang="en-GB" sz="1200" kern="1200" dirty="0" smtClean="0">
                <a:solidFill>
                  <a:schemeClr val="tx1"/>
                </a:solidFill>
                <a:latin typeface="+mn-lt"/>
                <a:ea typeface="+mn-ea"/>
                <a:cs typeface="+mn-cs"/>
              </a:rPr>
              <a:t> that work under similarly disadvantaged social conditions.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see that some of them do very well even by OECD standards while others do quite poorly. If Mexican schools would achieve what Mexican schools show can be achieved, Mexico’s overall performance would be significantly higher. Similarly, you can look at the schools where rich parents sent their children, all marked in green which tells you that these are private schools. But not all of them are of good quality.</a:t>
            </a:r>
            <a:endParaRPr lang="en-US" sz="1200" kern="1200" dirty="0" smtClean="0">
              <a:solidFill>
                <a:schemeClr val="tx1"/>
              </a:solidFill>
              <a:latin typeface="+mn-lt"/>
              <a:ea typeface="+mn-ea"/>
              <a:cs typeface="+mn-cs"/>
            </a:endParaRP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rotWithShape="0">
          <a:gsLst>
            <a:gs pos="0">
              <a:srgbClr val="800000"/>
            </a:gs>
            <a:gs pos="50000">
              <a:srgbClr val="A50021"/>
            </a:gs>
            <a:gs pos="100000">
              <a:srgbClr val="800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0F2414E-222F-4DFF-BA57-BA2FF1A5888F}"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9C96DC33-5EAD-4D43-BC83-828CB8ACF53B}" type="slidenum">
              <a:rPr lang="en-GB" sz="24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chemeClr val="bg2">
                    <a:lumMod val="60000"/>
                    <a:lumOff val="40000"/>
                  </a:schemeClr>
                </a:solidFill>
              </a:rPr>
              <a:t>PISA</a:t>
            </a:r>
            <a:br>
              <a:rPr lang="en-GB" dirty="0">
                <a:solidFill>
                  <a:schemeClr val="bg2">
                    <a:lumMod val="60000"/>
                    <a:lumOff val="40000"/>
                  </a:schemeClr>
                </a:solidFill>
              </a:rPr>
            </a:br>
            <a:r>
              <a:rPr lang="en-GB" sz="1000" dirty="0">
                <a:solidFill>
                  <a:schemeClr val="bg2">
                    <a:lumMod val="60000"/>
                    <a:lumOff val="40000"/>
                  </a:schemeClr>
                </a:solidFill>
              </a:rPr>
              <a:t>OECD Programme for </a:t>
            </a:r>
            <a:br>
              <a:rPr lang="en-GB" sz="1000" dirty="0">
                <a:solidFill>
                  <a:schemeClr val="bg2">
                    <a:lumMod val="60000"/>
                    <a:lumOff val="40000"/>
                  </a:schemeClr>
                </a:solidFill>
              </a:rPr>
            </a:br>
            <a:r>
              <a:rPr lang="en-GB" sz="1000" dirty="0">
                <a:solidFill>
                  <a:schemeClr val="bg2">
                    <a:lumMod val="60000"/>
                    <a:lumOff val="40000"/>
                  </a:scheme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chemeClr val="bg2">
                    <a:lumMod val="60000"/>
                    <a:lumOff val="40000"/>
                  </a:schemeClr>
                </a:solidFill>
              </a:rPr>
              <a:t>Science Competencies</a:t>
            </a:r>
            <a:br>
              <a:rPr lang="en-GB" sz="1900" dirty="0">
                <a:solidFill>
                  <a:schemeClr val="bg2">
                    <a:lumMod val="60000"/>
                    <a:lumOff val="40000"/>
                  </a:schemeClr>
                </a:solidFill>
              </a:rPr>
            </a:br>
            <a:r>
              <a:rPr lang="en-GB" sz="1900" dirty="0">
                <a:solidFill>
                  <a:schemeClr val="bg2">
                    <a:lumMod val="60000"/>
                    <a:lumOff val="40000"/>
                  </a:schemeClr>
                </a:solidFill>
              </a:rPr>
              <a:t>for Tomorrow’s World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55650" y="1352810"/>
            <a:ext cx="8388350" cy="5257539"/>
          </a:xfrm>
        </p:spPr>
        <p:txBody>
          <a:bodyPr/>
          <a:lstStyle>
            <a:lvl1pPr marL="514350" indent="-514350">
              <a:buClr>
                <a:srgbClr val="FF0000"/>
              </a:buClr>
              <a:buSzPct val="100000"/>
              <a:buFont typeface="+mj-lt"/>
              <a:buAutoNum type="arabicPeriod"/>
              <a:defRPr sz="3200"/>
            </a:lvl1pPr>
            <a:lvl2pPr>
              <a:defRPr sz="2800"/>
            </a:lvl2pPr>
            <a:lvl3pPr>
              <a:defRPr sz="24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rotWithShape="0">
          <a:gsLst>
            <a:gs pos="0">
              <a:srgbClr val="FFC000"/>
            </a:gs>
            <a:gs pos="50000">
              <a:srgbClr val="FFFF00"/>
            </a:gs>
            <a:gs pos="100000">
              <a:srgbClr val="FFC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101CCAAF-79E3-4CE8-A07A-A407B6567D4A}" type="slidenum">
              <a:rPr lang="en-GB" sz="40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77A696A-1C28-4CBE-8D35-1471BC22EE39}" type="slidenum">
              <a:rPr lang="en-GB" sz="24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chemeClr val="bg2">
                    <a:lumMod val="60000"/>
                    <a:lumOff val="40000"/>
                  </a:schemeClr>
                </a:solidFill>
              </a:rPr>
              <a:t>PISA</a:t>
            </a:r>
            <a:br>
              <a:rPr lang="en-GB" dirty="0">
                <a:solidFill>
                  <a:schemeClr val="bg2">
                    <a:lumMod val="60000"/>
                    <a:lumOff val="40000"/>
                  </a:schemeClr>
                </a:solidFill>
              </a:rPr>
            </a:br>
            <a:r>
              <a:rPr lang="en-GB" sz="1000" dirty="0">
                <a:solidFill>
                  <a:schemeClr val="bg2">
                    <a:lumMod val="60000"/>
                    <a:lumOff val="40000"/>
                  </a:schemeClr>
                </a:solidFill>
              </a:rPr>
              <a:t>OECD Programme for </a:t>
            </a:r>
            <a:br>
              <a:rPr lang="en-GB" sz="1000" dirty="0">
                <a:solidFill>
                  <a:schemeClr val="bg2">
                    <a:lumMod val="60000"/>
                    <a:lumOff val="40000"/>
                  </a:schemeClr>
                </a:solidFill>
              </a:rPr>
            </a:br>
            <a:r>
              <a:rPr lang="en-GB" sz="1000" dirty="0">
                <a:solidFill>
                  <a:schemeClr val="bg2">
                    <a:lumMod val="60000"/>
                    <a:lumOff val="40000"/>
                  </a:scheme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chemeClr val="bg2">
                    <a:lumMod val="60000"/>
                    <a:lumOff val="40000"/>
                  </a:schemeClr>
                </a:solidFill>
              </a:rPr>
              <a:t>Science Competencies</a:t>
            </a:r>
            <a:br>
              <a:rPr lang="en-GB" sz="1900" dirty="0">
                <a:solidFill>
                  <a:schemeClr val="bg2">
                    <a:lumMod val="60000"/>
                    <a:lumOff val="40000"/>
                  </a:schemeClr>
                </a:solidFill>
              </a:rPr>
            </a:br>
            <a:r>
              <a:rPr lang="en-GB" sz="1900" dirty="0">
                <a:solidFill>
                  <a:schemeClr val="bg2">
                    <a:lumMod val="60000"/>
                    <a:lumOff val="40000"/>
                  </a:schemeClr>
                </a:solidFill>
              </a:rPr>
              <a:t>for Tomorrow’s World</a:t>
            </a:r>
          </a:p>
        </p:txBody>
      </p:sp>
      <p:sp>
        <p:nvSpPr>
          <p:cNvPr id="2" name="Title 1"/>
          <p:cNvSpPr>
            <a:spLocks noGrp="1"/>
          </p:cNvSpPr>
          <p:nvPr>
            <p:ph type="title"/>
          </p:nvPr>
        </p:nvSpPr>
        <p:spPr/>
        <p:txBody>
          <a:bodyPr/>
          <a:lstStyle>
            <a:lvl1pPr>
              <a:defRPr sz="3600">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990099"/>
                </a:solidFill>
              </a:defRPr>
            </a:lvl1pPr>
            <a:lvl2pPr>
              <a:defRPr>
                <a:solidFill>
                  <a:srgbClr val="0070C0"/>
                </a:solidFill>
              </a:defRPr>
            </a:lvl2pPr>
            <a:lvl3pPr>
              <a:defRPr>
                <a:solidFill>
                  <a:srgbClr val="00B0F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755650" y="2599267"/>
            <a:ext cx="8388350" cy="4258732"/>
          </a:xfrm>
          <a:prstGeom prst="rect">
            <a:avLst/>
          </a:prstGeom>
        </p:spPr>
        <p:txBody>
          <a:bodyPr/>
          <a:lstStyle>
            <a:lvl1pPr marL="0" indent="0" algn="ctr">
              <a:buFont typeface="Wingdings" pitchFamily="2" charset="2"/>
              <a:buNone/>
              <a:defRPr sz="3200">
                <a:solidFill>
                  <a:srgbClr val="FFFF00"/>
                </a:solidFill>
                <a:latin typeface="Comic Sans MS" pitchFamily="66" charset="0"/>
              </a:defRPr>
            </a:lvl1pPr>
            <a:lvl2pPr marL="0" indent="0" algn="ctr">
              <a:buNone/>
              <a:defRPr sz="2400">
                <a:solidFill>
                  <a:schemeClr val="bg1">
                    <a:lumMod val="85000"/>
                  </a:schemeClr>
                </a:solidFill>
                <a:latin typeface="Comic Sans MS" pitchFamily="66" charset="0"/>
              </a:defRPr>
            </a:lvl2pPr>
            <a:lvl3pPr marL="0" indent="0" algn="ctr">
              <a:buNone/>
              <a:defRPr sz="2000">
                <a:solidFill>
                  <a:schemeClr val="bg1">
                    <a:lumMod val="65000"/>
                  </a:schemeClr>
                </a:solidFill>
                <a:latin typeface="Comic Sans MS" pitchFamily="66" charset="0"/>
              </a:defRPr>
            </a:lvl3pPr>
            <a:lvl4pPr marL="0" indent="0" algn="ctr">
              <a:buNone/>
              <a:defRPr sz="1800">
                <a:solidFill>
                  <a:schemeClr val="bg1">
                    <a:lumMod val="65000"/>
                  </a:schemeClr>
                </a:solidFill>
                <a:latin typeface="Comic Sans MS" pitchFamily="66" charset="0"/>
              </a:defRPr>
            </a:lvl4pPr>
            <a:lvl5pPr marL="0" indent="0" algn="ctr">
              <a:buNone/>
              <a:defRPr sz="1800">
                <a:solidFill>
                  <a:schemeClr val="bg1">
                    <a:lumMod val="65000"/>
                  </a:schemeClr>
                </a:solidFill>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3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2/3*#ppt_w"/>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tmplLst>
          <p:tmpl lvl="1">
            <p:tnLst>
              <p:par>
                <p:cTn presetID="23" presetClass="entr" presetSubtype="272" fill="hold" nodeType="afterEffect">
                  <p:stCondLst>
                    <p:cond delay="30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ppt_w</p:attrName>
                        </p:attrNameLst>
                      </p:cBhvr>
                      <p:tavLst>
                        <p:tav tm="0">
                          <p:val>
                            <p:strVal val="2/3*#ppt_w"/>
                          </p:val>
                        </p:tav>
                        <p:tav tm="100000">
                          <p:val>
                            <p:strVal val="#ppt_w"/>
                          </p:val>
                        </p:tav>
                      </p:tavLst>
                    </p:anim>
                    <p:anim calcmode="lin" valueType="num">
                      <p:cBhvr>
                        <p:cTn dur="1000" fill="hold"/>
                        <p:tgtEl>
                          <p:spTgt spid="4"/>
                        </p:tgtEl>
                        <p:attrNameLst>
                          <p:attrName>ppt_h</p:attrName>
                        </p:attrNameLst>
                      </p:cBhvr>
                      <p:tavLst>
                        <p:tav tm="0">
                          <p:val>
                            <p:strVal val="2/3*#ppt_h"/>
                          </p:val>
                        </p:tav>
                        <p:tav tm="100000">
                          <p:val>
                            <p:strVal val="#ppt_h"/>
                          </p:val>
                        </p:tav>
                      </p:tavLst>
                    </p:anim>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8686800" cy="511175"/>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xmlns="" val="394121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latin typeface="Comic Sans MS" pitchFamily="66"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cxnSp>
        <p:nvCxnSpPr>
          <p:cNvPr id="1032"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14" name="TextBox 13"/>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rgbClr val="DA6CB5"/>
                </a:solidFill>
              </a:rPr>
              <a:t>PISA</a:t>
            </a:r>
            <a:br>
              <a:rPr lang="en-GB" dirty="0">
                <a:solidFill>
                  <a:srgbClr val="DA6CB5"/>
                </a:solidFill>
              </a:rPr>
            </a:br>
            <a:r>
              <a:rPr lang="en-GB" sz="1000" dirty="0">
                <a:solidFill>
                  <a:srgbClr val="DA6CB5"/>
                </a:solidFill>
              </a:rPr>
              <a:t>OECD Programme for </a:t>
            </a:r>
            <a:br>
              <a:rPr lang="en-GB" sz="1000" dirty="0">
                <a:solidFill>
                  <a:srgbClr val="DA6CB5"/>
                </a:solidFill>
              </a:rPr>
            </a:br>
            <a:r>
              <a:rPr lang="en-GB" sz="1000" dirty="0">
                <a:solidFill>
                  <a:srgbClr val="DA6CB5"/>
                </a:solidFill>
              </a:rPr>
              <a:t>International Student Assessment</a:t>
            </a:r>
          </a:p>
        </p:txBody>
      </p:sp>
      <p:sp>
        <p:nvSpPr>
          <p:cNvPr id="15" name="TextBox 14"/>
          <p:cNvSpPr txBox="1"/>
          <p:nvPr/>
        </p:nvSpPr>
        <p:spPr>
          <a:xfrm rot="16200000">
            <a:off x="-1341641" y="1581594"/>
            <a:ext cx="3419475" cy="630942"/>
          </a:xfrm>
          <a:prstGeom prst="rect">
            <a:avLst/>
          </a:prstGeom>
          <a:noFill/>
        </p:spPr>
        <p:txBody>
          <a:bodyPr>
            <a:spAutoFit/>
          </a:bodyPr>
          <a:lstStyle/>
          <a:p>
            <a:pPr fontAlgn="auto">
              <a:lnSpc>
                <a:spcPts val="1300"/>
              </a:lnSpc>
              <a:spcBef>
                <a:spcPts val="0"/>
              </a:spcBef>
              <a:spcAft>
                <a:spcPts val="300"/>
              </a:spcAft>
              <a:defRPr/>
            </a:pPr>
            <a:r>
              <a:rPr lang="en-GB" sz="1200" dirty="0" smtClean="0">
                <a:solidFill>
                  <a:srgbClr val="DA6CB5"/>
                </a:solidFill>
              </a:rPr>
              <a:t>PISA for Development</a:t>
            </a:r>
            <a:endParaRPr lang="en-GB" sz="1900" baseline="0" dirty="0" smtClean="0">
              <a:solidFill>
                <a:srgbClr val="DA6CB5"/>
              </a:solidFill>
            </a:endParaRPr>
          </a:p>
          <a:p>
            <a:pPr fontAlgn="auto">
              <a:lnSpc>
                <a:spcPts val="1300"/>
              </a:lnSpc>
              <a:spcBef>
                <a:spcPts val="0"/>
              </a:spcBef>
              <a:spcAft>
                <a:spcPts val="0"/>
              </a:spcAft>
              <a:defRPr/>
            </a:pPr>
            <a:r>
              <a:rPr lang="en-GB" sz="1200" baseline="0" dirty="0" smtClean="0">
                <a:solidFill>
                  <a:srgbClr val="DA6CB5"/>
                </a:solidFill>
              </a:rPr>
              <a:t>Andreas Schleicher</a:t>
            </a:r>
          </a:p>
          <a:p>
            <a:pPr fontAlgn="auto">
              <a:lnSpc>
                <a:spcPts val="1300"/>
              </a:lnSpc>
              <a:spcBef>
                <a:spcPts val="0"/>
              </a:spcBef>
              <a:spcAft>
                <a:spcPts val="0"/>
              </a:spcAft>
              <a:defRPr/>
            </a:pPr>
            <a:r>
              <a:rPr lang="en-GB" sz="1200" baseline="0" dirty="0" smtClean="0">
                <a:solidFill>
                  <a:srgbClr val="DA6CB5"/>
                </a:solidFill>
              </a:rPr>
              <a:t>Paris, 27 June 2013</a:t>
            </a:r>
            <a:endParaRPr lang="en-GB" sz="1900" dirty="0">
              <a:solidFill>
                <a:srgbClr val="DA6CB5"/>
              </a:solidFill>
            </a:endParaRPr>
          </a:p>
        </p:txBody>
      </p:sp>
      <p:pic>
        <p:nvPicPr>
          <p:cNvPr id="11" name="Picture 10" descr="OECDL1.png"/>
          <p:cNvPicPr>
            <a:picLocks noChangeAspect="1"/>
          </p:cNvPicPr>
          <p:nvPr/>
        </p:nvPicPr>
        <p:blipFill>
          <a:blip r:embed="rId9" cstate="print"/>
          <a:srcRect r="47010"/>
          <a:stretch>
            <a:fillRect/>
          </a:stretch>
        </p:blipFill>
        <p:spPr>
          <a:xfrm>
            <a:off x="1" y="6237312"/>
            <a:ext cx="714410" cy="630000"/>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 id="2147483719" r:id="rId4"/>
    <p:sldLayoutId id="2147483725" r:id="rId5"/>
    <p:sldLayoutId id="2147483735" r:id="rId6"/>
    <p:sldLayoutId id="2147483773" r:id="rId7"/>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mj-lt"/>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mn-lt"/>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mn-lt"/>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mn-lt"/>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mn-lt"/>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C:\Documents%20and%20Settings\schleicher_a\My%20Documents\Tokyo\1413-end%20DV.wmv" TargetMode="External"/><Relationship Id="rId5" Type="http://schemas.openxmlformats.org/officeDocument/2006/relationships/image" Target="../media/image12.png"/><Relationship Id="rId4" Type="http://schemas.openxmlformats.org/officeDocument/2006/relationships/hyperlink" Target="http://www.pisa.oec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cstate="print"/>
          <a:srcRect l="18059" t="11287" r="1782" b="10889"/>
          <a:stretch>
            <a:fillRect/>
          </a:stretch>
        </p:blipFill>
        <p:spPr bwMode="auto">
          <a:xfrm>
            <a:off x="683567" y="-27384"/>
            <a:ext cx="8728243" cy="7200800"/>
          </a:xfrm>
          <a:prstGeom prst="rect">
            <a:avLst/>
          </a:prstGeom>
          <a:noFill/>
          <a:ln w="9525">
            <a:noFill/>
            <a:miter lim="800000"/>
            <a:headEnd/>
            <a:tailEnd/>
          </a:ln>
        </p:spPr>
      </p:pic>
      <p:sp>
        <p:nvSpPr>
          <p:cNvPr id="5" name="Rectangle 4"/>
          <p:cNvSpPr>
            <a:spLocks noChangeArrowheads="1"/>
          </p:cNvSpPr>
          <p:nvPr/>
        </p:nvSpPr>
        <p:spPr bwMode="auto">
          <a:xfrm>
            <a:off x="684213" y="0"/>
            <a:ext cx="8459787" cy="6858000"/>
          </a:xfrm>
          <a:prstGeom prst="rect">
            <a:avLst/>
          </a:prstGeom>
          <a:gradFill rotWithShape="0">
            <a:gsLst>
              <a:gs pos="0">
                <a:srgbClr val="00005E">
                  <a:alpha val="55000"/>
                </a:srgbClr>
              </a:gs>
              <a:gs pos="50000">
                <a:srgbClr val="0000CC">
                  <a:alpha val="75000"/>
                </a:srgbClr>
              </a:gs>
              <a:gs pos="100000">
                <a:srgbClr val="00005E">
                  <a:alpha val="74000"/>
                </a:srgbClr>
              </a:gs>
            </a:gsLst>
            <a:lin ang="5400000" scaled="1"/>
          </a:gradFill>
          <a:ln w="12700" algn="ctr">
            <a:noFill/>
            <a:round/>
            <a:headEnd/>
            <a:tailEnd/>
          </a:ln>
        </p:spPr>
        <p:txBody>
          <a:bodyPr>
            <a:spAutoFit/>
          </a:bodyPr>
          <a:lstStyle/>
          <a:p>
            <a:pPr eaLnBrk="0" hangingPunct="0"/>
            <a:endParaRPr lang="en-GB"/>
          </a:p>
        </p:txBody>
      </p:sp>
      <p:sp>
        <p:nvSpPr>
          <p:cNvPr id="3" name="Rectangle 3"/>
          <p:cNvSpPr>
            <a:spLocks noChangeArrowheads="1"/>
          </p:cNvSpPr>
          <p:nvPr/>
        </p:nvSpPr>
        <p:spPr bwMode="auto">
          <a:xfrm>
            <a:off x="755576" y="2564904"/>
            <a:ext cx="8388424" cy="1981200"/>
          </a:xfrm>
          <a:prstGeom prst="rect">
            <a:avLst/>
          </a:prstGeom>
          <a:noFill/>
          <a:ln w="12700">
            <a:noFill/>
            <a:miter lim="800000"/>
            <a:headEnd/>
            <a:tailEnd/>
          </a:ln>
        </p:spPr>
        <p:txBody>
          <a:bodyPr lIns="90488" tIns="44450" rIns="90488" bIns="44450" anchor="ctr"/>
          <a:lstStyle/>
          <a:p>
            <a:pPr algn="ctr"/>
            <a:r>
              <a:rPr lang="en-GB" sz="6600" dirty="0" smtClean="0">
                <a:solidFill>
                  <a:srgbClr val="FFFFFF"/>
                </a:solidFill>
                <a:latin typeface="Comic Sans MS" pitchFamily="66" charset="0"/>
                <a:cs typeface="Arial" pitchFamily="34" charset="0"/>
              </a:rPr>
              <a:t>Welcome</a:t>
            </a:r>
            <a:endParaRPr lang="en-GB" sz="5400" dirty="0" smtClean="0">
              <a:solidFill>
                <a:srgbClr val="FFFFFF"/>
              </a:solidFill>
              <a:latin typeface="Comic Sans MS" pitchFamily="66" charset="0"/>
            </a:endParaRPr>
          </a:p>
          <a:p>
            <a:pPr algn="ctr"/>
            <a:r>
              <a:rPr lang="en-GB" sz="4000" dirty="0" smtClean="0">
                <a:solidFill>
                  <a:srgbClr val="FFFF00"/>
                </a:solidFill>
                <a:latin typeface="Comic Sans MS" pitchFamily="66" charset="0"/>
              </a:rPr>
              <a:t>PISA for Development</a:t>
            </a:r>
            <a:endParaRPr lang="en-GB" sz="2400" dirty="0" smtClean="0">
              <a:solidFill>
                <a:srgbClr val="FFFF00"/>
              </a:solidFill>
              <a:latin typeface="+mj-lt"/>
            </a:endParaRPr>
          </a:p>
          <a:p>
            <a:pPr algn="ctr"/>
            <a:endParaRPr lang="en-GB" sz="7200" dirty="0">
              <a:solidFill>
                <a:srgbClr val="FFFFFF"/>
              </a:solidFill>
              <a:latin typeface="Comic Sans MS" pitchFamily="66" charset="0"/>
              <a:cs typeface="Arial" pitchFamily="34" charset="0"/>
            </a:endParaRPr>
          </a:p>
        </p:txBody>
      </p:sp>
      <p:sp>
        <p:nvSpPr>
          <p:cNvPr id="4" name="Rectangle 4"/>
          <p:cNvSpPr>
            <a:spLocks noChangeArrowheads="1"/>
          </p:cNvSpPr>
          <p:nvPr/>
        </p:nvSpPr>
        <p:spPr bwMode="auto">
          <a:xfrm>
            <a:off x="714375" y="5949280"/>
            <a:ext cx="8429625" cy="792608"/>
          </a:xfrm>
          <a:prstGeom prst="rect">
            <a:avLst/>
          </a:prstGeom>
          <a:noFill/>
          <a:ln w="12700">
            <a:noFill/>
            <a:miter lim="800000"/>
            <a:headEnd/>
            <a:tailEnd/>
          </a:ln>
        </p:spPr>
        <p:txBody>
          <a:bodyPr lIns="90488" tIns="44450" rIns="90488" bIns="44450"/>
          <a:lstStyle/>
          <a:p>
            <a:pPr algn="ctr">
              <a:spcBef>
                <a:spcPct val="20000"/>
              </a:spcBef>
              <a:buSzPct val="75000"/>
              <a:buFont typeface="Monotype Sorts"/>
              <a:buNone/>
              <a:tabLst>
                <a:tab pos="7712075" algn="r"/>
              </a:tabLst>
            </a:pPr>
            <a:r>
              <a:rPr lang="en-GB" dirty="0" smtClean="0">
                <a:solidFill>
                  <a:schemeClr val="bg2">
                    <a:lumMod val="75000"/>
                  </a:schemeClr>
                </a:solidFill>
                <a:latin typeface="Comic Sans MS"/>
                <a:cs typeface="Arial" pitchFamily="34" charset="0"/>
              </a:rPr>
              <a:t>Andreas Schleicher</a:t>
            </a:r>
          </a:p>
          <a:p>
            <a:pPr algn="ctr" eaLnBrk="1" hangingPunct="1"/>
            <a:r>
              <a:rPr lang="en-GB" sz="1400" dirty="0" smtClean="0">
                <a:solidFill>
                  <a:schemeClr val="bg2">
                    <a:lumMod val="75000"/>
                  </a:schemeClr>
                </a:solidFill>
                <a:latin typeface="Comic Sans MS"/>
                <a:cs typeface="Arial" pitchFamily="34" charset="0"/>
              </a:rPr>
              <a:t>Special advisor </a:t>
            </a:r>
            <a:r>
              <a:rPr lang="en-GB" sz="1400" dirty="0">
                <a:solidFill>
                  <a:schemeClr val="bg2">
                    <a:lumMod val="75000"/>
                  </a:schemeClr>
                </a:solidFill>
                <a:latin typeface="Comic Sans MS"/>
                <a:cs typeface="Arial" pitchFamily="34" charset="0"/>
              </a:rPr>
              <a:t>to the Secretary-General on Education Policy</a:t>
            </a:r>
            <a:endParaRPr lang="en-US" sz="1400" dirty="0">
              <a:solidFill>
                <a:schemeClr val="bg2">
                  <a:lumMod val="75000"/>
                </a:schemeClr>
              </a:solidFill>
              <a:latin typeface="Comic Sans MS"/>
              <a:cs typeface="Arial" pitchFamily="34" charset="0"/>
            </a:endParaRPr>
          </a:p>
          <a:p>
            <a:pPr algn="ctr" eaLnBrk="1" hangingPunct="1"/>
            <a:r>
              <a:rPr lang="en-GB" sz="1400" dirty="0">
                <a:solidFill>
                  <a:schemeClr val="bg2">
                    <a:lumMod val="75000"/>
                  </a:schemeClr>
                </a:solidFill>
                <a:latin typeface="Comic Sans MS"/>
                <a:cs typeface="Arial" pitchFamily="34" charset="0"/>
              </a:rPr>
              <a:t>Head of the Indicators and Analysis </a:t>
            </a:r>
            <a:r>
              <a:rPr lang="en-GB" sz="1400" dirty="0" smtClean="0">
                <a:solidFill>
                  <a:schemeClr val="bg2">
                    <a:lumMod val="75000"/>
                  </a:schemeClr>
                </a:solidFill>
                <a:latin typeface="Comic Sans MS"/>
                <a:cs typeface="Arial" pitchFamily="34" charset="0"/>
              </a:rPr>
              <a:t>Division, EDU</a:t>
            </a:r>
            <a:endParaRPr lang="en-GB" sz="1600" dirty="0">
              <a:solidFill>
                <a:schemeClr val="bg2">
                  <a:lumMod val="75000"/>
                </a:schemeClr>
              </a:solidFill>
              <a:latin typeface="Comic Sans MS"/>
              <a:cs typeface="Arial" pitchFamily="34" charset="0"/>
            </a:endParaRPr>
          </a:p>
        </p:txBody>
      </p:sp>
      <p:sp>
        <p:nvSpPr>
          <p:cNvPr id="6" name="Rectangle 4"/>
          <p:cNvSpPr>
            <a:spLocks noChangeArrowheads="1"/>
          </p:cNvSpPr>
          <p:nvPr/>
        </p:nvSpPr>
        <p:spPr bwMode="auto">
          <a:xfrm>
            <a:off x="714375" y="0"/>
            <a:ext cx="8429625" cy="957262"/>
          </a:xfrm>
          <a:prstGeom prst="rect">
            <a:avLst/>
          </a:prstGeom>
          <a:noFill/>
          <a:ln w="12700">
            <a:noFill/>
            <a:miter lim="800000"/>
            <a:headEnd/>
            <a:tailEnd/>
          </a:ln>
        </p:spPr>
        <p:txBody>
          <a:bodyPr lIns="90488" tIns="44450" rIns="90488" bIns="44450"/>
          <a:lstStyle/>
          <a:p>
            <a:pPr algn="ctr">
              <a:spcBef>
                <a:spcPct val="20000"/>
              </a:spcBef>
              <a:buSzPct val="75000"/>
              <a:buFont typeface="Monotype Sorts"/>
              <a:buNone/>
              <a:tabLst>
                <a:tab pos="7712075" algn="r"/>
              </a:tabLst>
            </a:pPr>
            <a:r>
              <a:rPr lang="en-GB" dirty="0" smtClean="0">
                <a:solidFill>
                  <a:schemeClr val="bg1"/>
                </a:solidFill>
                <a:latin typeface="Comic Sans MS"/>
                <a:cs typeface="Arial" pitchFamily="34" charset="0"/>
              </a:rPr>
              <a:t>P</a:t>
            </a:r>
            <a:r>
              <a:rPr lang="en-GB" dirty="0" smtClean="0">
                <a:solidFill>
                  <a:schemeClr val="bg1">
                    <a:lumMod val="65000"/>
                  </a:schemeClr>
                </a:solidFill>
                <a:latin typeface="Comic Sans MS"/>
                <a:cs typeface="Arial" pitchFamily="34" charset="0"/>
              </a:rPr>
              <a:t>rogramme for </a:t>
            </a:r>
            <a:r>
              <a:rPr lang="en-GB" dirty="0" smtClean="0">
                <a:solidFill>
                  <a:schemeClr val="bg1"/>
                </a:solidFill>
                <a:latin typeface="Comic Sans MS"/>
                <a:cs typeface="Arial" pitchFamily="34" charset="0"/>
              </a:rPr>
              <a:t>I</a:t>
            </a:r>
            <a:r>
              <a:rPr lang="en-GB" dirty="0" smtClean="0">
                <a:solidFill>
                  <a:schemeClr val="bg1">
                    <a:lumMod val="65000"/>
                  </a:schemeClr>
                </a:solidFill>
                <a:latin typeface="Comic Sans MS"/>
                <a:cs typeface="Arial" pitchFamily="34" charset="0"/>
              </a:rPr>
              <a:t>nternational </a:t>
            </a:r>
            <a:r>
              <a:rPr lang="en-GB" dirty="0" smtClean="0">
                <a:solidFill>
                  <a:schemeClr val="bg1"/>
                </a:solidFill>
                <a:latin typeface="Comic Sans MS"/>
                <a:cs typeface="Arial" pitchFamily="34" charset="0"/>
              </a:rPr>
              <a:t>S</a:t>
            </a:r>
            <a:r>
              <a:rPr lang="en-GB" dirty="0" smtClean="0">
                <a:solidFill>
                  <a:schemeClr val="bg1">
                    <a:lumMod val="65000"/>
                  </a:schemeClr>
                </a:solidFill>
                <a:latin typeface="Comic Sans MS"/>
                <a:cs typeface="Arial" pitchFamily="34" charset="0"/>
              </a:rPr>
              <a:t>tudent </a:t>
            </a:r>
            <a:r>
              <a:rPr lang="en-GB" dirty="0" smtClean="0">
                <a:solidFill>
                  <a:schemeClr val="bg1"/>
                </a:solidFill>
                <a:latin typeface="Comic Sans MS"/>
                <a:cs typeface="Arial" pitchFamily="34" charset="0"/>
              </a:rPr>
              <a:t>A</a:t>
            </a:r>
            <a:r>
              <a:rPr lang="en-GB" dirty="0" smtClean="0">
                <a:solidFill>
                  <a:schemeClr val="bg1">
                    <a:lumMod val="65000"/>
                  </a:schemeClr>
                </a:solidFill>
                <a:latin typeface="Comic Sans MS"/>
                <a:cs typeface="Arial" pitchFamily="34" charset="0"/>
              </a:rPr>
              <a:t>ssessment</a:t>
            </a:r>
            <a:endParaRPr lang="en-GB" sz="1600" dirty="0">
              <a:solidFill>
                <a:schemeClr val="bg1">
                  <a:lumMod val="65000"/>
                </a:schemeClr>
              </a:solidFill>
              <a:latin typeface="Comic Sans MS"/>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0018" name="Rectangle 2"/>
          <p:cNvSpPr>
            <a:spLocks noGrp="1" noChangeArrowheads="1"/>
          </p:cNvSpPr>
          <p:nvPr>
            <p:ph type="title" idx="4294967295"/>
          </p:nvPr>
        </p:nvSpPr>
        <p:spPr>
          <a:xfrm>
            <a:off x="755650" y="2797175"/>
            <a:ext cx="8388350" cy="952500"/>
          </a:xfrm>
        </p:spPr>
        <p:txBody>
          <a:bodyPr/>
          <a:lstStyle/>
          <a:p>
            <a:pPr>
              <a:defRPr/>
            </a:pPr>
            <a:r>
              <a:rPr lang="de-DE" sz="6000" smtClean="0">
                <a:solidFill>
                  <a:srgbClr val="0000CC"/>
                </a:solidFill>
                <a:effectDag name="">
                  <a:cont type="tree" name="">
                    <a:effect ref="fillLine"/>
                    <a:outerShdw dist="38100" dir="13500000" algn="br">
                      <a:srgbClr val="5555FF"/>
                    </a:outerShdw>
                  </a:cont>
                  <a:cont type="tree" name="">
                    <a:effect ref="fillLine"/>
                    <a:outerShdw dist="38100" dir="2700000" algn="tl">
                      <a:srgbClr val="00007A"/>
                    </a:outerShdw>
                  </a:cont>
                  <a:effect ref="fillLine"/>
                </a:effectDag>
              </a:rPr>
              <a:t>Thank you !</a:t>
            </a:r>
          </a:p>
        </p:txBody>
      </p:sp>
      <p:sp>
        <p:nvSpPr>
          <p:cNvPr id="3670019" name="Rectangle 3"/>
          <p:cNvSpPr>
            <a:spLocks noGrp="1" noChangeArrowheads="1"/>
          </p:cNvSpPr>
          <p:nvPr>
            <p:ph type="body" idx="4294967295"/>
          </p:nvPr>
        </p:nvSpPr>
        <p:spPr>
          <a:xfrm>
            <a:off x="755650" y="1084263"/>
            <a:ext cx="8388350" cy="5162550"/>
          </a:xfrm>
        </p:spPr>
        <p:txBody>
          <a:bodyPr/>
          <a:lstStyle/>
          <a:p>
            <a:pPr lvl="1">
              <a:buNone/>
            </a:pPr>
            <a:r>
              <a:rPr lang="en-GB" dirty="0" smtClean="0"/>
              <a:t>Find out more about PISA at…</a:t>
            </a:r>
          </a:p>
          <a:p>
            <a:pPr lvl="1"/>
            <a:r>
              <a:rPr lang="en-GB" dirty="0" smtClean="0"/>
              <a:t>OECD </a:t>
            </a:r>
            <a:r>
              <a:rPr lang="en-US" altLang="ja-JP" dirty="0" smtClean="0">
                <a:ea typeface="MS PGothic" pitchFamily="34" charset="-128"/>
                <a:hlinkClick r:id="rId4"/>
              </a:rPr>
              <a:t>www.pisa.oecd.org</a:t>
            </a:r>
            <a:r>
              <a:rPr lang="en-US" altLang="ja-JP" dirty="0" smtClean="0">
                <a:ea typeface="MS PGothic" pitchFamily="34" charset="-128"/>
              </a:rPr>
              <a:t> </a:t>
            </a:r>
            <a:endParaRPr lang="en-GB" dirty="0" smtClean="0"/>
          </a:p>
          <a:p>
            <a:pPr lvl="2"/>
            <a:r>
              <a:rPr lang="en-US" altLang="ja-JP" dirty="0" smtClean="0">
                <a:ea typeface="MS PGothic" pitchFamily="34" charset="-128"/>
              </a:rPr>
              <a:t>All national and international publications</a:t>
            </a:r>
          </a:p>
          <a:p>
            <a:pPr lvl="2"/>
            <a:r>
              <a:rPr lang="en-US" altLang="ja-JP" dirty="0" smtClean="0">
                <a:ea typeface="MS PGothic" pitchFamily="34" charset="-128"/>
              </a:rPr>
              <a:t>The complete micro-level database</a:t>
            </a:r>
          </a:p>
          <a:p>
            <a:pPr lvl="1"/>
            <a:endParaRPr lang="en-GB" dirty="0" smtClean="0"/>
          </a:p>
          <a:p>
            <a:pPr lvl="1"/>
            <a:r>
              <a:rPr lang="en-GB" dirty="0" smtClean="0"/>
              <a:t>Email: Andreas.Schleicher@OECD.org</a:t>
            </a:r>
          </a:p>
          <a:p>
            <a:pPr lvl="1"/>
            <a:endParaRPr lang="en-GB" dirty="0" smtClean="0"/>
          </a:p>
          <a:p>
            <a:pPr lvl="1">
              <a:buFont typeface="Wingdings" pitchFamily="2" charset="2"/>
              <a:buNone/>
            </a:pPr>
            <a:r>
              <a:rPr lang="en-GB" sz="2000" dirty="0" smtClean="0">
                <a:solidFill>
                  <a:srgbClr val="FF9966"/>
                </a:solidFill>
              </a:rPr>
              <a:t>…	and remember:</a:t>
            </a:r>
            <a:endParaRPr lang="en-GB" dirty="0" smtClean="0">
              <a:solidFill>
                <a:srgbClr val="FF9966"/>
              </a:solidFill>
            </a:endParaRPr>
          </a:p>
          <a:p>
            <a:pPr lvl="1">
              <a:buFont typeface="Wingdings" pitchFamily="2" charset="2"/>
              <a:buNone/>
            </a:pPr>
            <a:r>
              <a:rPr lang="en-GB" dirty="0" smtClean="0">
                <a:solidFill>
                  <a:srgbClr val="FF9966"/>
                </a:solidFill>
              </a:rPr>
              <a:t>	</a:t>
            </a:r>
            <a:r>
              <a:rPr lang="en-GB" sz="2000" dirty="0" smtClean="0">
                <a:solidFill>
                  <a:srgbClr val="FF9966"/>
                </a:solidFill>
              </a:rPr>
              <a:t>Without data, you are just another person with an opinion</a:t>
            </a:r>
            <a:endParaRPr lang="en-GB" sz="2000" dirty="0" smtClean="0"/>
          </a:p>
        </p:txBody>
      </p:sp>
      <p:pic>
        <p:nvPicPr>
          <p:cNvPr id="4" name="1413-end DV.wmv">
            <a:hlinkClick r:id="" action="ppaction://media"/>
          </p:cNvPr>
          <p:cNvPicPr>
            <a:picLocks noRot="1" noChangeAspect="1"/>
          </p:cNvPicPr>
          <p:nvPr>
            <a:videoFile r:link="rId1"/>
          </p:nvPr>
        </p:nvPicPr>
        <p:blipFill>
          <a:blip r:embed="rId5" cstate="print"/>
          <a:stretch>
            <a:fillRect/>
          </a:stretch>
        </p:blipFill>
        <p:spPr>
          <a:xfrm>
            <a:off x="0" y="5733256"/>
            <a:ext cx="648072" cy="43204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70018"/>
                                        </p:tgtEl>
                                        <p:attrNameLst>
                                          <p:attrName>style.visibility</p:attrName>
                                        </p:attrNameLst>
                                      </p:cBhvr>
                                      <p:to>
                                        <p:strVal val="visible"/>
                                      </p:to>
                                    </p:set>
                                    <p:animEffect transition="in" filter="fade">
                                      <p:cBhvr>
                                        <p:cTn id="7" dur="1000"/>
                                        <p:tgtEl>
                                          <p:spTgt spid="3670018"/>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3670019">
                                            <p:txEl>
                                              <p:pRg st="0" end="0"/>
                                            </p:txEl>
                                          </p:spTgt>
                                        </p:tgtEl>
                                        <p:attrNameLst>
                                          <p:attrName>style.visibility</p:attrName>
                                        </p:attrNameLst>
                                      </p:cBhvr>
                                      <p:to>
                                        <p:strVal val="visible"/>
                                      </p:to>
                                    </p:set>
                                    <p:anim calcmode="lin" valueType="num">
                                      <p:cBhvr>
                                        <p:cTn id="10" dur="50000" fill="hold"/>
                                        <p:tgtEl>
                                          <p:spTgt spid="3670019">
                                            <p:txEl>
                                              <p:pRg st="0" end="0"/>
                                            </p:txEl>
                                          </p:spTgt>
                                        </p:tgtEl>
                                        <p:attrNameLst>
                                          <p:attrName>ppt_x</p:attrName>
                                        </p:attrNameLst>
                                      </p:cBhvr>
                                      <p:tavLst>
                                        <p:tav tm="0">
                                          <p:val>
                                            <p:strVal val="#ppt_x"/>
                                          </p:val>
                                        </p:tav>
                                        <p:tav tm="100000">
                                          <p:val>
                                            <p:strVal val="#ppt_x"/>
                                          </p:val>
                                        </p:tav>
                                      </p:tavLst>
                                    </p:anim>
                                    <p:anim calcmode="lin" valueType="num">
                                      <p:cBhvr>
                                        <p:cTn id="11" dur="50000" fill="hold"/>
                                        <p:tgtEl>
                                          <p:spTgt spid="3670019">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3670019">
                                            <p:txEl>
                                              <p:pRg st="1" end="1"/>
                                            </p:txEl>
                                          </p:spTgt>
                                        </p:tgtEl>
                                        <p:attrNameLst>
                                          <p:attrName>style.visibility</p:attrName>
                                        </p:attrNameLst>
                                      </p:cBhvr>
                                      <p:to>
                                        <p:strVal val="visible"/>
                                      </p:to>
                                    </p:set>
                                    <p:anim calcmode="lin" valueType="num">
                                      <p:cBhvr>
                                        <p:cTn id="14" dur="50000" fill="hold"/>
                                        <p:tgtEl>
                                          <p:spTgt spid="3670019">
                                            <p:txEl>
                                              <p:pRg st="1" end="1"/>
                                            </p:txEl>
                                          </p:spTgt>
                                        </p:tgtEl>
                                        <p:attrNameLst>
                                          <p:attrName>ppt_x</p:attrName>
                                        </p:attrNameLst>
                                      </p:cBhvr>
                                      <p:tavLst>
                                        <p:tav tm="0">
                                          <p:val>
                                            <p:strVal val="#ppt_x"/>
                                          </p:val>
                                        </p:tav>
                                        <p:tav tm="100000">
                                          <p:val>
                                            <p:strVal val="#ppt_x"/>
                                          </p:val>
                                        </p:tav>
                                      </p:tavLst>
                                    </p:anim>
                                    <p:anim calcmode="lin" valueType="num">
                                      <p:cBhvr>
                                        <p:cTn id="15" dur="50000" fill="hold"/>
                                        <p:tgtEl>
                                          <p:spTgt spid="3670019">
                                            <p:txEl>
                                              <p:pRg st="1" end="1"/>
                                            </p:txEl>
                                          </p:spTgt>
                                        </p:tgtEl>
                                        <p:attrNameLst>
                                          <p:attrName>ppt_y</p:attrName>
                                        </p:attrNameLst>
                                      </p:cBhvr>
                                      <p:tavLst>
                                        <p:tav tm="0">
                                          <p:val>
                                            <p:strVal val="#ppt_y+1"/>
                                          </p:val>
                                        </p:tav>
                                        <p:tav tm="100000">
                                          <p:val>
                                            <p:strVal val="#ppt_y-1"/>
                                          </p:val>
                                        </p:tav>
                                      </p:tavLst>
                                    </p:anim>
                                  </p:childTnLst>
                                </p:cTn>
                              </p:par>
                              <p:par>
                                <p:cTn id="16" presetID="28" presetClass="entr" presetSubtype="0" repeatCount="indefinite" fill="hold" grpId="0" nodeType="withEffect">
                                  <p:stCondLst>
                                    <p:cond delay="0"/>
                                  </p:stCondLst>
                                  <p:childTnLst>
                                    <p:set>
                                      <p:cBhvr>
                                        <p:cTn id="17" dur="1" fill="hold">
                                          <p:stCondLst>
                                            <p:cond delay="0"/>
                                          </p:stCondLst>
                                        </p:cTn>
                                        <p:tgtEl>
                                          <p:spTgt spid="3670019">
                                            <p:txEl>
                                              <p:pRg st="2" end="2"/>
                                            </p:txEl>
                                          </p:spTgt>
                                        </p:tgtEl>
                                        <p:attrNameLst>
                                          <p:attrName>style.visibility</p:attrName>
                                        </p:attrNameLst>
                                      </p:cBhvr>
                                      <p:to>
                                        <p:strVal val="visible"/>
                                      </p:to>
                                    </p:set>
                                    <p:anim calcmode="lin" valueType="num">
                                      <p:cBhvr>
                                        <p:cTn id="18" dur="50000" fill="hold"/>
                                        <p:tgtEl>
                                          <p:spTgt spid="3670019">
                                            <p:txEl>
                                              <p:pRg st="2" end="2"/>
                                            </p:txEl>
                                          </p:spTgt>
                                        </p:tgtEl>
                                        <p:attrNameLst>
                                          <p:attrName>ppt_x</p:attrName>
                                        </p:attrNameLst>
                                      </p:cBhvr>
                                      <p:tavLst>
                                        <p:tav tm="0">
                                          <p:val>
                                            <p:strVal val="#ppt_x"/>
                                          </p:val>
                                        </p:tav>
                                        <p:tav tm="100000">
                                          <p:val>
                                            <p:strVal val="#ppt_x"/>
                                          </p:val>
                                        </p:tav>
                                      </p:tavLst>
                                    </p:anim>
                                    <p:anim calcmode="lin" valueType="num">
                                      <p:cBhvr>
                                        <p:cTn id="19" dur="50000" fill="hold"/>
                                        <p:tgtEl>
                                          <p:spTgt spid="3670019">
                                            <p:txEl>
                                              <p:pRg st="2" end="2"/>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3670019">
                                            <p:txEl>
                                              <p:pRg st="3" end="3"/>
                                            </p:txEl>
                                          </p:spTgt>
                                        </p:tgtEl>
                                        <p:attrNameLst>
                                          <p:attrName>style.visibility</p:attrName>
                                        </p:attrNameLst>
                                      </p:cBhvr>
                                      <p:to>
                                        <p:strVal val="visible"/>
                                      </p:to>
                                    </p:set>
                                    <p:anim calcmode="lin" valueType="num">
                                      <p:cBhvr>
                                        <p:cTn id="22" dur="50000" fill="hold"/>
                                        <p:tgtEl>
                                          <p:spTgt spid="3670019">
                                            <p:txEl>
                                              <p:pRg st="3" end="3"/>
                                            </p:txEl>
                                          </p:spTgt>
                                        </p:tgtEl>
                                        <p:attrNameLst>
                                          <p:attrName>ppt_x</p:attrName>
                                        </p:attrNameLst>
                                      </p:cBhvr>
                                      <p:tavLst>
                                        <p:tav tm="0">
                                          <p:val>
                                            <p:strVal val="#ppt_x"/>
                                          </p:val>
                                        </p:tav>
                                        <p:tav tm="100000">
                                          <p:val>
                                            <p:strVal val="#ppt_x"/>
                                          </p:val>
                                        </p:tav>
                                      </p:tavLst>
                                    </p:anim>
                                    <p:anim calcmode="lin" valueType="num">
                                      <p:cBhvr>
                                        <p:cTn id="23" dur="50000" fill="hold"/>
                                        <p:tgtEl>
                                          <p:spTgt spid="3670019">
                                            <p:txEl>
                                              <p:pRg st="3" end="3"/>
                                            </p:txEl>
                                          </p:spTgt>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grpId="0" nodeType="withEffect">
                                  <p:stCondLst>
                                    <p:cond delay="0"/>
                                  </p:stCondLst>
                                  <p:childTnLst>
                                    <p:set>
                                      <p:cBhvr>
                                        <p:cTn id="25" dur="1" fill="hold">
                                          <p:stCondLst>
                                            <p:cond delay="0"/>
                                          </p:stCondLst>
                                        </p:cTn>
                                        <p:tgtEl>
                                          <p:spTgt spid="3670019">
                                            <p:txEl>
                                              <p:pRg st="5" end="5"/>
                                            </p:txEl>
                                          </p:spTgt>
                                        </p:tgtEl>
                                        <p:attrNameLst>
                                          <p:attrName>style.visibility</p:attrName>
                                        </p:attrNameLst>
                                      </p:cBhvr>
                                      <p:to>
                                        <p:strVal val="visible"/>
                                      </p:to>
                                    </p:set>
                                    <p:anim calcmode="lin" valueType="num">
                                      <p:cBhvr>
                                        <p:cTn id="26" dur="50000" fill="hold"/>
                                        <p:tgtEl>
                                          <p:spTgt spid="3670019">
                                            <p:txEl>
                                              <p:pRg st="5" end="5"/>
                                            </p:txEl>
                                          </p:spTgt>
                                        </p:tgtEl>
                                        <p:attrNameLst>
                                          <p:attrName>ppt_x</p:attrName>
                                        </p:attrNameLst>
                                      </p:cBhvr>
                                      <p:tavLst>
                                        <p:tav tm="0">
                                          <p:val>
                                            <p:strVal val="#ppt_x"/>
                                          </p:val>
                                        </p:tav>
                                        <p:tav tm="100000">
                                          <p:val>
                                            <p:strVal val="#ppt_x"/>
                                          </p:val>
                                        </p:tav>
                                      </p:tavLst>
                                    </p:anim>
                                    <p:anim calcmode="lin" valueType="num">
                                      <p:cBhvr>
                                        <p:cTn id="27" dur="50000" fill="hold"/>
                                        <p:tgtEl>
                                          <p:spTgt spid="3670019">
                                            <p:txEl>
                                              <p:pRg st="5" end="5"/>
                                            </p:txEl>
                                          </p:spTgt>
                                        </p:tgtEl>
                                        <p:attrNameLst>
                                          <p:attrName>ppt_y</p:attrName>
                                        </p:attrNameLst>
                                      </p:cBhvr>
                                      <p:tavLst>
                                        <p:tav tm="0">
                                          <p:val>
                                            <p:strVal val="#ppt_y+1"/>
                                          </p:val>
                                        </p:tav>
                                        <p:tav tm="100000">
                                          <p:val>
                                            <p:strVal val="#ppt_y-1"/>
                                          </p:val>
                                        </p:tav>
                                      </p:tavLst>
                                    </p:anim>
                                  </p:childTnLst>
                                </p:cTn>
                              </p:par>
                              <p:par>
                                <p:cTn id="28" presetID="28" presetClass="entr" presetSubtype="0" repeatCount="indefinite" fill="hold" grpId="0" nodeType="withEffect">
                                  <p:stCondLst>
                                    <p:cond delay="0"/>
                                  </p:stCondLst>
                                  <p:childTnLst>
                                    <p:set>
                                      <p:cBhvr>
                                        <p:cTn id="29" dur="1" fill="hold">
                                          <p:stCondLst>
                                            <p:cond delay="0"/>
                                          </p:stCondLst>
                                        </p:cTn>
                                        <p:tgtEl>
                                          <p:spTgt spid="3670019">
                                            <p:txEl>
                                              <p:pRg st="7" end="7"/>
                                            </p:txEl>
                                          </p:spTgt>
                                        </p:tgtEl>
                                        <p:attrNameLst>
                                          <p:attrName>style.visibility</p:attrName>
                                        </p:attrNameLst>
                                      </p:cBhvr>
                                      <p:to>
                                        <p:strVal val="visible"/>
                                      </p:to>
                                    </p:set>
                                    <p:anim calcmode="lin" valueType="num">
                                      <p:cBhvr>
                                        <p:cTn id="30" dur="50000" fill="hold"/>
                                        <p:tgtEl>
                                          <p:spTgt spid="3670019">
                                            <p:txEl>
                                              <p:pRg st="7" end="7"/>
                                            </p:txEl>
                                          </p:spTgt>
                                        </p:tgtEl>
                                        <p:attrNameLst>
                                          <p:attrName>ppt_x</p:attrName>
                                        </p:attrNameLst>
                                      </p:cBhvr>
                                      <p:tavLst>
                                        <p:tav tm="0">
                                          <p:val>
                                            <p:strVal val="#ppt_x"/>
                                          </p:val>
                                        </p:tav>
                                        <p:tav tm="100000">
                                          <p:val>
                                            <p:strVal val="#ppt_x"/>
                                          </p:val>
                                        </p:tav>
                                      </p:tavLst>
                                    </p:anim>
                                    <p:anim calcmode="lin" valueType="num">
                                      <p:cBhvr>
                                        <p:cTn id="31" dur="50000" fill="hold"/>
                                        <p:tgtEl>
                                          <p:spTgt spid="3670019">
                                            <p:txEl>
                                              <p:pRg st="7" end="7"/>
                                            </p:txEl>
                                          </p:spTgt>
                                        </p:tgtEl>
                                        <p:attrNameLst>
                                          <p:attrName>ppt_y</p:attrName>
                                        </p:attrNameLst>
                                      </p:cBhvr>
                                      <p:tavLst>
                                        <p:tav tm="0">
                                          <p:val>
                                            <p:strVal val="#ppt_y+1"/>
                                          </p:val>
                                        </p:tav>
                                        <p:tav tm="100000">
                                          <p:val>
                                            <p:strVal val="#ppt_y-1"/>
                                          </p:val>
                                        </p:tav>
                                      </p:tavLst>
                                    </p:anim>
                                  </p:childTnLst>
                                </p:cTn>
                              </p:par>
                              <p:par>
                                <p:cTn id="32" presetID="28" presetClass="entr" presetSubtype="0" repeatCount="indefinite" fill="hold" grpId="0" nodeType="withEffect">
                                  <p:stCondLst>
                                    <p:cond delay="0"/>
                                  </p:stCondLst>
                                  <p:childTnLst>
                                    <p:set>
                                      <p:cBhvr>
                                        <p:cTn id="33" dur="1" fill="hold">
                                          <p:stCondLst>
                                            <p:cond delay="0"/>
                                          </p:stCondLst>
                                        </p:cTn>
                                        <p:tgtEl>
                                          <p:spTgt spid="3670019">
                                            <p:txEl>
                                              <p:pRg st="8" end="8"/>
                                            </p:txEl>
                                          </p:spTgt>
                                        </p:tgtEl>
                                        <p:attrNameLst>
                                          <p:attrName>style.visibility</p:attrName>
                                        </p:attrNameLst>
                                      </p:cBhvr>
                                      <p:to>
                                        <p:strVal val="visible"/>
                                      </p:to>
                                    </p:set>
                                    <p:anim calcmode="lin" valueType="num">
                                      <p:cBhvr>
                                        <p:cTn id="34" dur="50000" fill="hold"/>
                                        <p:tgtEl>
                                          <p:spTgt spid="3670019">
                                            <p:txEl>
                                              <p:pRg st="8" end="8"/>
                                            </p:txEl>
                                          </p:spTgt>
                                        </p:tgtEl>
                                        <p:attrNameLst>
                                          <p:attrName>ppt_x</p:attrName>
                                        </p:attrNameLst>
                                      </p:cBhvr>
                                      <p:tavLst>
                                        <p:tav tm="0">
                                          <p:val>
                                            <p:strVal val="#ppt_x"/>
                                          </p:val>
                                        </p:tav>
                                        <p:tav tm="100000">
                                          <p:val>
                                            <p:strVal val="#ppt_x"/>
                                          </p:val>
                                        </p:tav>
                                      </p:tavLst>
                                    </p:anim>
                                    <p:anim calcmode="lin" valueType="num">
                                      <p:cBhvr>
                                        <p:cTn id="35" dur="50000" fill="hold"/>
                                        <p:tgtEl>
                                          <p:spTgt spid="3670019">
                                            <p:txEl>
                                              <p:pRg st="8" end="8"/>
                                            </p:txEl>
                                          </p:spTgt>
                                        </p:tgtEl>
                                        <p:attrNameLst>
                                          <p:attrName>ppt_y</p:attrName>
                                        </p:attrNameLst>
                                      </p:cBhvr>
                                      <p:tavLst>
                                        <p:tav tm="0">
                                          <p:val>
                                            <p:strVal val="#ppt_y+1"/>
                                          </p:val>
                                        </p:tav>
                                        <p:tav tm="100000">
                                          <p:val>
                                            <p:strVal val="#ppt_y-1"/>
                                          </p:val>
                                        </p:tav>
                                      </p:tavLst>
                                    </p:anim>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819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0" fill="hold" display="0">
                  <p:stCondLst>
                    <p:cond delay="indefinite"/>
                  </p:stCondLst>
                  <p:endCondLst>
                    <p:cond evt="onNext" delay="0">
                      <p:tgtEl>
                        <p:sldTgt/>
                      </p:tgtEl>
                    </p:cond>
                    <p:cond evt="onPrev" delay="0">
                      <p:tgtEl>
                        <p:sldTgt/>
                      </p:tgtEl>
                    </p:cond>
                  </p:endCondLst>
                </p:cTn>
                <p:tgtEl>
                  <p:spTgt spid="4"/>
                </p:tgtEl>
              </p:cMediaNode>
            </p:video>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4"/>
                                        </p:tgtEl>
                                      </p:cBhvr>
                                    </p:cmd>
                                  </p:childTnLst>
                                </p:cTn>
                              </p:par>
                            </p:childTnLst>
                          </p:cTn>
                        </p:par>
                      </p:childTnLst>
                    </p:cTn>
                  </p:par>
                </p:childTnLst>
              </p:cTn>
              <p:nextCondLst>
                <p:cond evt="onClick" delay="0">
                  <p:tgtEl>
                    <p:spTgt spid="4"/>
                  </p:tgtEl>
                </p:cond>
              </p:nextCondLst>
            </p:seq>
          </p:childTnLst>
        </p:cTn>
      </p:par>
    </p:tnLst>
    <p:bldLst>
      <p:bldP spid="3670018" grpId="0"/>
      <p:bldP spid="367001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4000" dirty="0" smtClean="0"/>
              <a:t>The motivation for PISA</a:t>
            </a:r>
          </a:p>
          <a:p>
            <a:pPr lvl="1"/>
            <a:r>
              <a:rPr lang="en-GB" sz="2300" dirty="0" smtClean="0"/>
              <a:t>In a global economy, the yardstick for success in education is no longer improvement by national standards alone, but the most rapidly improving school systems internationally</a:t>
            </a:r>
            <a:endParaRPr lang="en-GB" sz="2300" dirty="0"/>
          </a:p>
        </p:txBody>
      </p:sp>
    </p:spTree>
    <p:extLst>
      <p:ext uri="{BB962C8B-B14F-4D97-AF65-F5344CB8AC3E}">
        <p14:creationId xmlns:p14="http://schemas.microsoft.com/office/powerpoint/2010/main" xmlns="" val="41026591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3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2599267"/>
            <a:ext cx="8496870" cy="4258732"/>
          </a:xfrm>
        </p:spPr>
        <p:txBody>
          <a:bodyPr/>
          <a:lstStyle/>
          <a:p>
            <a:r>
              <a:rPr lang="en-GB" sz="4000" dirty="0" smtClean="0"/>
              <a:t>The idea of PISA</a:t>
            </a:r>
          </a:p>
          <a:p>
            <a:pPr lvl="1"/>
            <a:r>
              <a:rPr lang="en-GB" sz="2200" dirty="0" smtClean="0"/>
              <a:t>Measuring educational progress within an internationally agreed framework to provide a basis for international collaboration </a:t>
            </a:r>
            <a:br>
              <a:rPr lang="en-GB" sz="2200" dirty="0" smtClean="0"/>
            </a:br>
            <a:r>
              <a:rPr lang="en-GB" sz="2200" dirty="0" smtClean="0"/>
              <a:t>on designing and implementing educational policies</a:t>
            </a:r>
          </a:p>
          <a:p>
            <a:pPr lvl="2"/>
            <a:r>
              <a:rPr lang="en-GB" dirty="0">
                <a:solidFill>
                  <a:schemeClr val="bg2">
                    <a:lumMod val="75000"/>
                  </a:schemeClr>
                </a:solidFill>
              </a:rPr>
              <a:t>Show countries what achievements are possible</a:t>
            </a:r>
          </a:p>
          <a:p>
            <a:pPr lvl="2"/>
            <a:r>
              <a:rPr lang="en-GB" dirty="0">
                <a:solidFill>
                  <a:schemeClr val="bg2">
                    <a:lumMod val="75000"/>
                  </a:schemeClr>
                </a:solidFill>
              </a:rPr>
              <a:t>Help governments set policy targets in terms of measurable goals achieved elsewhere</a:t>
            </a:r>
          </a:p>
          <a:p>
            <a:pPr lvl="2"/>
            <a:r>
              <a:rPr lang="en-GB" dirty="0">
                <a:solidFill>
                  <a:schemeClr val="bg2">
                    <a:lumMod val="75000"/>
                  </a:schemeClr>
                </a:solidFill>
              </a:rPr>
              <a:t>Gauge the pace of educational progress </a:t>
            </a:r>
          </a:p>
          <a:p>
            <a:pPr lvl="2"/>
            <a:r>
              <a:rPr lang="en-GB" dirty="0">
                <a:solidFill>
                  <a:schemeClr val="bg2">
                    <a:lumMod val="75000"/>
                  </a:schemeClr>
                </a:solidFill>
              </a:rPr>
              <a:t>Facilitate peer-learning on policy and practice</a:t>
            </a:r>
            <a:endParaRPr lang="en-GB" sz="2200" dirty="0">
              <a:solidFill>
                <a:schemeClr val="bg2">
                  <a:lumMod val="75000"/>
                </a:schemeClr>
              </a:solidFill>
            </a:endParaRPr>
          </a:p>
        </p:txBody>
      </p:sp>
    </p:spTree>
    <p:extLst>
      <p:ext uri="{BB962C8B-B14F-4D97-AF65-F5344CB8AC3E}">
        <p14:creationId xmlns:p14="http://schemas.microsoft.com/office/powerpoint/2010/main" xmlns="" val="35973442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3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1300"/>
                            </p:stCondLst>
                            <p:childTnLst>
                              <p:par>
                                <p:cTn id="10" presetID="23" presetClass="entr" presetSubtype="27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2/3*#ppt_h"/>
                                          </p:val>
                                        </p:tav>
                                        <p:tav tm="100000">
                                          <p:val>
                                            <p:strVal val="#ppt_h"/>
                                          </p:val>
                                        </p:tav>
                                      </p:tavLst>
                                    </p:anim>
                                  </p:childTnLst>
                                </p:cTn>
                              </p:par>
                              <p:par>
                                <p:cTn id="14" presetID="23" presetClass="entr" presetSubtype="272" fill="hold" grpId="0" nodeType="withEffect">
                                  <p:stCondLst>
                                    <p:cond delay="30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10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17" dur="1000" fill="hold"/>
                                        <p:tgtEl>
                                          <p:spTgt spid="5">
                                            <p:txEl>
                                              <p:pRg st="2" end="2"/>
                                            </p:txEl>
                                          </p:spTgt>
                                        </p:tgtEl>
                                        <p:attrNameLst>
                                          <p:attrName>ppt_h</p:attrName>
                                        </p:attrNameLst>
                                      </p:cBhvr>
                                      <p:tavLst>
                                        <p:tav tm="0">
                                          <p:val>
                                            <p:strVal val="2/3*#ppt_h"/>
                                          </p:val>
                                        </p:tav>
                                        <p:tav tm="100000">
                                          <p:val>
                                            <p:strVal val="#ppt_h"/>
                                          </p:val>
                                        </p:tav>
                                      </p:tavLst>
                                    </p:anim>
                                  </p:childTnLst>
                                </p:cTn>
                              </p:par>
                              <p:par>
                                <p:cTn id="18" presetID="23" presetClass="entr" presetSubtype="272" fill="hold" grpId="0" nodeType="withEffect">
                                  <p:stCondLst>
                                    <p:cond delay="30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p:cTn id="20" dur="10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21" dur="1000" fill="hold"/>
                                        <p:tgtEl>
                                          <p:spTgt spid="5">
                                            <p:txEl>
                                              <p:pRg st="3" end="3"/>
                                            </p:txEl>
                                          </p:spTgt>
                                        </p:tgtEl>
                                        <p:attrNameLst>
                                          <p:attrName>ppt_h</p:attrName>
                                        </p:attrNameLst>
                                      </p:cBhvr>
                                      <p:tavLst>
                                        <p:tav tm="0">
                                          <p:val>
                                            <p:strVal val="2/3*#ppt_h"/>
                                          </p:val>
                                        </p:tav>
                                        <p:tav tm="100000">
                                          <p:val>
                                            <p:strVal val="#ppt_h"/>
                                          </p:val>
                                        </p:tav>
                                      </p:tavLst>
                                    </p:anim>
                                  </p:childTnLst>
                                </p:cTn>
                              </p:par>
                              <p:par>
                                <p:cTn id="22" presetID="23" presetClass="entr" presetSubtype="272" fill="hold" grpId="0" nodeType="withEffect">
                                  <p:stCondLst>
                                    <p:cond delay="30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10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25" dur="1000" fill="hold"/>
                                        <p:tgtEl>
                                          <p:spTgt spid="5">
                                            <p:txEl>
                                              <p:pRg st="4" end="4"/>
                                            </p:txEl>
                                          </p:spTgt>
                                        </p:tgtEl>
                                        <p:attrNameLst>
                                          <p:attrName>ppt_h</p:attrName>
                                        </p:attrNameLst>
                                      </p:cBhvr>
                                      <p:tavLst>
                                        <p:tav tm="0">
                                          <p:val>
                                            <p:strVal val="2/3*#ppt_h"/>
                                          </p:val>
                                        </p:tav>
                                        <p:tav tm="100000">
                                          <p:val>
                                            <p:strVal val="#ppt_h"/>
                                          </p:val>
                                        </p:tav>
                                      </p:tavLst>
                                    </p:anim>
                                  </p:childTnLst>
                                </p:cTn>
                              </p:par>
                              <p:par>
                                <p:cTn id="26" presetID="23" presetClass="entr" presetSubtype="272" fill="hold" grpId="0" nodeType="withEffect">
                                  <p:stCondLst>
                                    <p:cond delay="30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10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29" dur="10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380163" y="404813"/>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1998</a:t>
            </a:r>
            <a:endParaRPr lang="en-US" sz="4000">
              <a:solidFill>
                <a:srgbClr val="FF9966"/>
              </a:solidFill>
              <a:latin typeface="Comic Sans MS" pitchFamily="66" charset="0"/>
            </a:endParaRPr>
          </a:p>
        </p:txBody>
      </p:sp>
      <p:pic>
        <p:nvPicPr>
          <p:cNvPr id="8195" name="Picture 3"/>
          <p:cNvPicPr>
            <a:picLocks noChangeAspect="1" noChangeArrowheads="1"/>
          </p:cNvPicPr>
          <p:nvPr/>
        </p:nvPicPr>
        <p:blipFill>
          <a:blip r:embed="rId3" cstate="print"/>
          <a:srcRect/>
          <a:stretch>
            <a:fillRect/>
          </a:stretch>
        </p:blipFill>
        <p:spPr bwMode="auto">
          <a:xfrm>
            <a:off x="1042988" y="1636713"/>
            <a:ext cx="7886700" cy="4745037"/>
          </a:xfrm>
          <a:prstGeom prst="rect">
            <a:avLst/>
          </a:prstGeom>
          <a:noFill/>
          <a:ln w="9525">
            <a:noFill/>
            <a:miter lim="800000"/>
            <a:headEnd/>
            <a:tailEnd/>
          </a:ln>
        </p:spPr>
      </p:pic>
      <p:sp>
        <p:nvSpPr>
          <p:cNvPr id="8196" name="Rectangle 4"/>
          <p:cNvSpPr>
            <a:spLocks noChangeArrowheads="1"/>
          </p:cNvSpPr>
          <p:nvPr/>
        </p:nvSpPr>
        <p:spPr bwMode="auto">
          <a:xfrm>
            <a:off x="755650" y="388938"/>
            <a:ext cx="5645150" cy="952500"/>
          </a:xfrm>
          <a:prstGeom prst="rect">
            <a:avLst/>
          </a:prstGeom>
          <a:no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	PISA countries in</a:t>
            </a:r>
            <a:endParaRPr lang="en-US" sz="4000">
              <a:solidFill>
                <a:srgbClr val="FF9966"/>
              </a:solidFill>
              <a:latin typeface="Comic Sans MS" pitchFamily="66" charset="0"/>
            </a:endParaRPr>
          </a:p>
        </p:txBody>
      </p:sp>
      <p:sp>
        <p:nvSpPr>
          <p:cNvPr id="9" name="Rectangle 5"/>
          <p:cNvSpPr>
            <a:spLocks noChangeArrowheads="1"/>
          </p:cNvSpPr>
          <p:nvPr/>
        </p:nvSpPr>
        <p:spPr bwMode="auto">
          <a:xfrm>
            <a:off x="6380163" y="388938"/>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2000</a:t>
            </a:r>
            <a:endParaRPr lang="en-US" sz="4000">
              <a:solidFill>
                <a:srgbClr val="FF9966"/>
              </a:solidFill>
              <a:latin typeface="Comic Sans MS" pitchFamily="66" charset="0"/>
            </a:endParaRPr>
          </a:p>
        </p:txBody>
      </p:sp>
      <p:pic>
        <p:nvPicPr>
          <p:cNvPr id="10" name="Picture 6"/>
          <p:cNvPicPr>
            <a:picLocks noChangeAspect="1" noChangeArrowheads="1"/>
          </p:cNvPicPr>
          <p:nvPr/>
        </p:nvPicPr>
        <p:blipFill>
          <a:blip r:embed="rId4" cstate="print"/>
          <a:srcRect/>
          <a:stretch>
            <a:fillRect/>
          </a:stretch>
        </p:blipFill>
        <p:spPr bwMode="auto">
          <a:xfrm>
            <a:off x="1042988" y="1636713"/>
            <a:ext cx="7886700" cy="4745037"/>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042988" y="1636713"/>
            <a:ext cx="7886700" cy="4745037"/>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1042988" y="1636713"/>
            <a:ext cx="7886700" cy="4745037"/>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1042988" y="1628775"/>
            <a:ext cx="7886700" cy="4745038"/>
          </a:xfrm>
          <a:prstGeom prst="rect">
            <a:avLst/>
          </a:prstGeom>
          <a:noFill/>
          <a:ln w="9525">
            <a:noFill/>
            <a:miter lim="800000"/>
            <a:headEnd/>
            <a:tailEnd/>
          </a:ln>
        </p:spPr>
      </p:pic>
      <p:sp>
        <p:nvSpPr>
          <p:cNvPr id="14" name="Rectangle 11"/>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2001</a:t>
            </a:r>
            <a:endParaRPr lang="en-US" sz="4000">
              <a:solidFill>
                <a:srgbClr val="FF9966"/>
              </a:solidFill>
              <a:latin typeface="Comic Sans MS" pitchFamily="66" charset="0"/>
            </a:endParaRPr>
          </a:p>
        </p:txBody>
      </p:sp>
      <p:sp>
        <p:nvSpPr>
          <p:cNvPr id="15" name="Rectangle 12"/>
          <p:cNvSpPr>
            <a:spLocks noChangeArrowheads="1"/>
          </p:cNvSpPr>
          <p:nvPr/>
        </p:nvSpPr>
        <p:spPr bwMode="auto">
          <a:xfrm>
            <a:off x="6372225" y="388938"/>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2003</a:t>
            </a:r>
            <a:endParaRPr lang="en-US" sz="4000">
              <a:solidFill>
                <a:srgbClr val="FF9966"/>
              </a:solidFill>
              <a:latin typeface="Comic Sans MS" pitchFamily="66" charset="0"/>
            </a:endParaRPr>
          </a:p>
        </p:txBody>
      </p:sp>
      <p:sp>
        <p:nvSpPr>
          <p:cNvPr id="16" name="Rectangle 13"/>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2006</a:t>
            </a:r>
            <a:endParaRPr lang="en-US" sz="4000">
              <a:solidFill>
                <a:srgbClr val="FF9966"/>
              </a:solidFill>
              <a:latin typeface="Comic Sans MS" pitchFamily="66" charset="0"/>
            </a:endParaRPr>
          </a:p>
        </p:txBody>
      </p:sp>
      <p:sp>
        <p:nvSpPr>
          <p:cNvPr id="17" name="Rectangle 14"/>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2009</a:t>
            </a:r>
            <a:endParaRPr lang="en-US" sz="4000">
              <a:solidFill>
                <a:srgbClr val="FF9966"/>
              </a:solidFill>
              <a:latin typeface="Comic Sans MS" pitchFamily="66" charset="0"/>
            </a:endParaRPr>
          </a:p>
        </p:txBody>
      </p:sp>
      <p:sp>
        <p:nvSpPr>
          <p:cNvPr id="8206" name="Rectangle 15"/>
          <p:cNvSpPr>
            <a:spLocks noChangeArrowheads="1"/>
          </p:cNvSpPr>
          <p:nvPr/>
        </p:nvSpPr>
        <p:spPr bwMode="auto">
          <a:xfrm>
            <a:off x="1042988" y="164623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7" name="Rectangle 16"/>
          <p:cNvSpPr>
            <a:spLocks noChangeArrowheads="1"/>
          </p:cNvSpPr>
          <p:nvPr/>
        </p:nvSpPr>
        <p:spPr bwMode="auto">
          <a:xfrm>
            <a:off x="1116013" y="59959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8" name="Rectangle 17"/>
          <p:cNvSpPr>
            <a:spLocks noChangeArrowheads="1"/>
          </p:cNvSpPr>
          <p:nvPr/>
        </p:nvSpPr>
        <p:spPr bwMode="auto">
          <a:xfrm>
            <a:off x="8597900" y="60213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9" name="Rectangle 18"/>
          <p:cNvSpPr>
            <a:spLocks noChangeArrowheads="1"/>
          </p:cNvSpPr>
          <p:nvPr/>
        </p:nvSpPr>
        <p:spPr bwMode="auto">
          <a:xfrm>
            <a:off x="8670925" y="1628775"/>
            <a:ext cx="184150" cy="369888"/>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10" name="Rectangle 20"/>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77%</a:t>
            </a:r>
            <a:endParaRPr lang="en-US" sz="2600">
              <a:solidFill>
                <a:srgbClr val="000000"/>
              </a:solidFill>
              <a:latin typeface="Comic Sans MS" pitchFamily="66" charset="0"/>
            </a:endParaRPr>
          </a:p>
        </p:txBody>
      </p:sp>
      <p:sp>
        <p:nvSpPr>
          <p:cNvPr id="23" name="Rectangle 21"/>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81%</a:t>
            </a:r>
            <a:endParaRPr lang="en-US" sz="2600">
              <a:solidFill>
                <a:srgbClr val="000000"/>
              </a:solidFill>
              <a:latin typeface="Comic Sans MS" pitchFamily="66" charset="0"/>
            </a:endParaRPr>
          </a:p>
        </p:txBody>
      </p:sp>
      <p:sp>
        <p:nvSpPr>
          <p:cNvPr id="24" name="Rectangle 22"/>
          <p:cNvSpPr>
            <a:spLocks noChangeArrowheads="1"/>
          </p:cNvSpPr>
          <p:nvPr/>
        </p:nvSpPr>
        <p:spPr bwMode="auto">
          <a:xfrm>
            <a:off x="6516688" y="1108075"/>
            <a:ext cx="936625" cy="592138"/>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83%</a:t>
            </a:r>
            <a:endParaRPr lang="en-US" sz="2600">
              <a:solidFill>
                <a:srgbClr val="000000"/>
              </a:solidFill>
              <a:latin typeface="Comic Sans MS" pitchFamily="66" charset="0"/>
            </a:endParaRPr>
          </a:p>
        </p:txBody>
      </p:sp>
      <p:sp>
        <p:nvSpPr>
          <p:cNvPr id="25" name="Rectangle 23"/>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85%</a:t>
            </a:r>
            <a:endParaRPr lang="en-US" sz="2600">
              <a:solidFill>
                <a:srgbClr val="000000"/>
              </a:solidFill>
              <a:latin typeface="Comic Sans MS" pitchFamily="66" charset="0"/>
            </a:endParaRPr>
          </a:p>
        </p:txBody>
      </p:sp>
      <p:sp>
        <p:nvSpPr>
          <p:cNvPr id="26" name="Rectangle 24"/>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86%</a:t>
            </a:r>
            <a:endParaRPr lang="en-US" sz="2600">
              <a:solidFill>
                <a:srgbClr val="000000"/>
              </a:solidFill>
              <a:latin typeface="Comic Sans MS" pitchFamily="66" charset="0"/>
            </a:endParaRPr>
          </a:p>
        </p:txBody>
      </p:sp>
      <p:pic>
        <p:nvPicPr>
          <p:cNvPr id="27" name="Picture 2"/>
          <p:cNvPicPr>
            <a:picLocks noChangeAspect="1" noChangeArrowheads="1"/>
          </p:cNvPicPr>
          <p:nvPr/>
        </p:nvPicPr>
        <p:blipFill>
          <a:blip r:embed="rId8" cstate="print"/>
          <a:srcRect/>
          <a:stretch>
            <a:fillRect/>
          </a:stretch>
        </p:blipFill>
        <p:spPr bwMode="auto">
          <a:xfrm>
            <a:off x="1116013" y="1516063"/>
            <a:ext cx="7848600" cy="4937125"/>
          </a:xfrm>
          <a:prstGeom prst="rect">
            <a:avLst/>
          </a:prstGeom>
          <a:noFill/>
          <a:ln w="9525">
            <a:noFill/>
            <a:miter lim="800000"/>
            <a:headEnd/>
            <a:tailEnd/>
          </a:ln>
        </p:spPr>
      </p:pic>
      <p:sp>
        <p:nvSpPr>
          <p:cNvPr id="8216" name="Rectangle 19"/>
          <p:cNvSpPr>
            <a:spLocks noChangeArrowheads="1"/>
          </p:cNvSpPr>
          <p:nvPr/>
        </p:nvSpPr>
        <p:spPr bwMode="auto">
          <a:xfrm>
            <a:off x="1004888" y="908050"/>
            <a:ext cx="5645150" cy="952500"/>
          </a:xfrm>
          <a:prstGeom prst="rect">
            <a:avLst/>
          </a:prstGeom>
          <a:noFill/>
          <a:ln w="12700">
            <a:noFill/>
            <a:miter lim="800000"/>
            <a:headEnd/>
            <a:tailEnd/>
          </a:ln>
        </p:spPr>
        <p:txBody>
          <a:bodyPr lIns="90488" tIns="44450" rIns="90488" bIns="44450" anchor="ctr"/>
          <a:lstStyle/>
          <a:p>
            <a:pPr marL="1260475" indent="-1260475"/>
            <a:r>
              <a:rPr lang="en-GB" sz="2600">
                <a:solidFill>
                  <a:srgbClr val="FF9966"/>
                </a:solidFill>
                <a:latin typeface="Comic Sans MS" pitchFamily="66" charset="0"/>
              </a:rPr>
              <a:t>	</a:t>
            </a:r>
            <a:r>
              <a:rPr lang="en-GB" sz="2600">
                <a:solidFill>
                  <a:srgbClr val="000000"/>
                </a:solidFill>
                <a:latin typeface="Comic Sans MS" pitchFamily="66" charset="0"/>
              </a:rPr>
              <a:t>Coverage of world economy</a:t>
            </a:r>
            <a:endParaRPr lang="en-US" sz="2600">
              <a:solidFill>
                <a:srgbClr val="000000"/>
              </a:solidFill>
              <a:latin typeface="Comic Sans MS" pitchFamily="66" charset="0"/>
            </a:endParaRPr>
          </a:p>
        </p:txBody>
      </p:sp>
      <p:sp>
        <p:nvSpPr>
          <p:cNvPr id="29" name="Rectangle 25"/>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87%</a:t>
            </a:r>
            <a:endParaRPr lang="en-US" sz="2600">
              <a:solidFill>
                <a:srgbClr val="000000"/>
              </a:solidFill>
              <a:latin typeface="Comic Sans MS" pitchFamily="66" charset="0"/>
            </a:endParaRPr>
          </a:p>
        </p:txBody>
      </p:sp>
      <p:sp>
        <p:nvSpPr>
          <p:cNvPr id="30" name="Rectangle 29"/>
          <p:cNvSpPr>
            <a:spLocks noChangeArrowheads="1"/>
          </p:cNvSpPr>
          <p:nvPr/>
        </p:nvSpPr>
        <p:spPr bwMode="auto">
          <a:xfrm>
            <a:off x="720725" y="0"/>
            <a:ext cx="8459787" cy="6858000"/>
          </a:xfrm>
          <a:prstGeom prst="rect">
            <a:avLst/>
          </a:prstGeom>
          <a:gradFill rotWithShape="0">
            <a:gsLst>
              <a:gs pos="0">
                <a:srgbClr val="00005E">
                  <a:alpha val="84999"/>
                </a:srgbClr>
              </a:gs>
              <a:gs pos="50000">
                <a:srgbClr val="0000CC">
                  <a:alpha val="84999"/>
                </a:srgbClr>
              </a:gs>
              <a:gs pos="100000">
                <a:srgbClr val="00005E">
                  <a:alpha val="84999"/>
                </a:srgbClr>
              </a:gs>
            </a:gsLst>
            <a:lin ang="5400000" scaled="1"/>
          </a:gradFill>
          <a:ln w="12700" algn="ctr">
            <a:noFill/>
            <a:round/>
            <a:headEnd/>
            <a:tailEnd/>
          </a:ln>
        </p:spPr>
        <p:txBody>
          <a:bodyPr>
            <a:spAutoFit/>
          </a:bodyPr>
          <a:lstStyle/>
          <a:p>
            <a:pPr eaLnBrk="0" hangingPunct="0"/>
            <a:endParaRPr lang="en-GB"/>
          </a:p>
        </p:txBody>
      </p:sp>
      <p:sp>
        <p:nvSpPr>
          <p:cNvPr id="4" name="Title 3"/>
          <p:cNvSpPr>
            <a:spLocks noGrp="1"/>
          </p:cNvSpPr>
          <p:nvPr>
            <p:ph type="title"/>
          </p:nvPr>
        </p:nvSpPr>
        <p:spPr>
          <a:xfrm>
            <a:off x="755650" y="192088"/>
            <a:ext cx="8388350" cy="788987"/>
          </a:xfrm>
        </p:spPr>
        <p:txBody>
          <a:bodyPr/>
          <a:lstStyle/>
          <a:p>
            <a:r>
              <a:rPr lang="en-GB" dirty="0" err="1" smtClean="0"/>
              <a:t>Ke</a:t>
            </a:r>
            <a:r>
              <a:rPr lang="fr-FR" dirty="0" smtClean="0"/>
              <a:t>y </a:t>
            </a:r>
            <a:r>
              <a:rPr lang="fr-FR" dirty="0" err="1" smtClean="0"/>
              <a:t>principles</a:t>
            </a:r>
            <a:r>
              <a:rPr lang="fr-FR" dirty="0" smtClean="0"/>
              <a:t> of PIS</a:t>
            </a:r>
            <a:r>
              <a:rPr lang="en-GB" dirty="0" smtClean="0"/>
              <a:t>A</a:t>
            </a:r>
          </a:p>
        </p:txBody>
      </p:sp>
      <p:sp>
        <p:nvSpPr>
          <p:cNvPr id="31" name="Content Placeholder 4"/>
          <p:cNvSpPr>
            <a:spLocks noGrp="1"/>
          </p:cNvSpPr>
          <p:nvPr>
            <p:ph idx="1"/>
          </p:nvPr>
        </p:nvSpPr>
        <p:spPr>
          <a:xfrm>
            <a:off x="323528" y="836712"/>
            <a:ext cx="8928992" cy="5773639"/>
          </a:xfrm>
        </p:spPr>
        <p:txBody>
          <a:bodyPr/>
          <a:lstStyle/>
          <a:p>
            <a:pPr lvl="1"/>
            <a:r>
              <a:rPr lang="en-US" dirty="0" smtClean="0"/>
              <a:t>‘Crowd sourcing’ and collaboration</a:t>
            </a:r>
          </a:p>
          <a:p>
            <a:pPr lvl="2"/>
            <a:r>
              <a:rPr lang="en-US" dirty="0" smtClean="0"/>
              <a:t>PISA draws together leading expertise and institutions from participating countries to develop instruments and methodologies…</a:t>
            </a:r>
          </a:p>
          <a:p>
            <a:pPr lvl="2">
              <a:buNone/>
            </a:pPr>
            <a:r>
              <a:rPr lang="en-US" dirty="0" smtClean="0"/>
              <a:t>…	guided by governments on the basis of shared policy interests</a:t>
            </a:r>
          </a:p>
          <a:p>
            <a:pPr lvl="1"/>
            <a:r>
              <a:rPr lang="en-GB" sz="2000" dirty="0" smtClean="0"/>
              <a:t>Cross-national relevance and transferability of policy experiences</a:t>
            </a:r>
            <a:endParaRPr lang="en-US" sz="2000" dirty="0" smtClean="0"/>
          </a:p>
          <a:p>
            <a:pPr lvl="2"/>
            <a:r>
              <a:rPr lang="en-GB" dirty="0" smtClean="0"/>
              <a:t>Emphasis on validity across cultures, languages and systems</a:t>
            </a:r>
          </a:p>
          <a:p>
            <a:pPr lvl="2"/>
            <a:r>
              <a:rPr lang="en-GB" dirty="0" smtClean="0"/>
              <a:t>Frameworks built on well-structured conceptual understanding</a:t>
            </a:r>
            <a:br>
              <a:rPr lang="en-GB" dirty="0" smtClean="0"/>
            </a:br>
            <a:r>
              <a:rPr lang="en-GB" dirty="0" smtClean="0"/>
              <a:t>of assessment areas and contextual factors</a:t>
            </a:r>
          </a:p>
          <a:p>
            <a:pPr lvl="1"/>
            <a:r>
              <a:rPr lang="en-GB" dirty="0" smtClean="0"/>
              <a:t>Triangulation across different stakeholder perspectives</a:t>
            </a:r>
          </a:p>
          <a:p>
            <a:pPr lvl="2"/>
            <a:r>
              <a:rPr lang="en-GB" dirty="0" smtClean="0"/>
              <a:t>S</a:t>
            </a:r>
            <a:r>
              <a:rPr lang="de-DE" dirty="0" err="1" smtClean="0"/>
              <a:t>ystematic</a:t>
            </a:r>
            <a:r>
              <a:rPr lang="de-DE" dirty="0" smtClean="0"/>
              <a:t> i</a:t>
            </a:r>
            <a:r>
              <a:rPr lang="en-GB" dirty="0" err="1" smtClean="0"/>
              <a:t>ntegration</a:t>
            </a:r>
            <a:r>
              <a:rPr lang="en-GB" dirty="0" smtClean="0"/>
              <a:t> of insights from students, parents, </a:t>
            </a:r>
            <a:br>
              <a:rPr lang="en-GB" dirty="0" smtClean="0"/>
            </a:br>
            <a:r>
              <a:rPr lang="en-GB" dirty="0" smtClean="0"/>
              <a:t>school principals and system-leaders</a:t>
            </a:r>
          </a:p>
          <a:p>
            <a:pPr lvl="1"/>
            <a:r>
              <a:rPr lang="en-GB" dirty="0" smtClean="0"/>
              <a:t>Advanced methods with different grain sizes</a:t>
            </a:r>
            <a:endParaRPr lang="en-US" dirty="0" smtClean="0"/>
          </a:p>
          <a:p>
            <a:pPr lvl="2"/>
            <a:r>
              <a:rPr lang="en-GB" sz="1800" dirty="0" smtClean="0"/>
              <a:t>A range of methods to adequately measure intended constructs with different grain sizes to serve different decision-making needs </a:t>
            </a:r>
          </a:p>
          <a:p>
            <a:pPr lvl="2"/>
            <a:r>
              <a:rPr lang="en-GB" sz="1800" dirty="0" smtClean="0"/>
              <a:t>Productive feedback, at appropriate levels of detail, to fuel improvement at multiple levels .</a:t>
            </a:r>
          </a:p>
          <a:p>
            <a:endParaRPr lang="en-GB" sz="3200" dirty="0" smtClean="0"/>
          </a:p>
        </p:txBody>
      </p:sp>
    </p:spTree>
    <p:extLst>
      <p:ext uri="{BB962C8B-B14F-4D97-AF65-F5344CB8AC3E}">
        <p14:creationId xmlns:p14="http://schemas.microsoft.com/office/powerpoint/2010/main" xmlns="" val="3220590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000"/>
                                        <p:tgtEl>
                                          <p:spTgt spid="30"/>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childTnLst>
                          </p:cTn>
                        </p:par>
                        <p:par>
                          <p:cTn id="63" fill="hold">
                            <p:stCondLst>
                              <p:cond delay="4000"/>
                            </p:stCondLst>
                            <p:childTnLst>
                              <p:par>
                                <p:cTn id="64" presetID="23" presetClass="entr" presetSubtype="272" fill="hold" grpId="0" nodeType="after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 calcmode="lin" valueType="num">
                                      <p:cBhvr>
                                        <p:cTn id="66" dur="500" fill="hold"/>
                                        <p:tgtEl>
                                          <p:spTgt spid="31">
                                            <p:txEl>
                                              <p:pRg st="0" end="0"/>
                                            </p:txEl>
                                          </p:spTgt>
                                        </p:tgtEl>
                                        <p:attrNameLst>
                                          <p:attrName>ppt_w</p:attrName>
                                        </p:attrNameLst>
                                      </p:cBhvr>
                                      <p:tavLst>
                                        <p:tav tm="0">
                                          <p:val>
                                            <p:strVal val="2/3*#ppt_w"/>
                                          </p:val>
                                        </p:tav>
                                        <p:tav tm="100000">
                                          <p:val>
                                            <p:strVal val="#ppt_w"/>
                                          </p:val>
                                        </p:tav>
                                      </p:tavLst>
                                    </p:anim>
                                    <p:anim calcmode="lin" valueType="num">
                                      <p:cBhvr>
                                        <p:cTn id="67" dur="500" fill="hold"/>
                                        <p:tgtEl>
                                          <p:spTgt spid="31">
                                            <p:txEl>
                                              <p:pRg st="0" end="0"/>
                                            </p:txEl>
                                          </p:spTgt>
                                        </p:tgtEl>
                                        <p:attrNameLst>
                                          <p:attrName>ppt_h</p:attrName>
                                        </p:attrNameLst>
                                      </p:cBhvr>
                                      <p:tavLst>
                                        <p:tav tm="0">
                                          <p:val>
                                            <p:strVal val="2/3*#ppt_h"/>
                                          </p:val>
                                        </p:tav>
                                        <p:tav tm="100000">
                                          <p:val>
                                            <p:strVal val="#ppt_h"/>
                                          </p:val>
                                        </p:tav>
                                      </p:tavLst>
                                    </p:anim>
                                  </p:childTnLst>
                                </p:cTn>
                              </p:par>
                              <p:par>
                                <p:cTn id="68" presetID="23" presetClass="entr" presetSubtype="272" fill="hold" grpId="0" nodeType="withEffect">
                                  <p:stCondLst>
                                    <p:cond delay="0"/>
                                  </p:stCondLst>
                                  <p:childTnLst>
                                    <p:set>
                                      <p:cBhvr>
                                        <p:cTn id="69" dur="1" fill="hold">
                                          <p:stCondLst>
                                            <p:cond delay="0"/>
                                          </p:stCondLst>
                                        </p:cTn>
                                        <p:tgtEl>
                                          <p:spTgt spid="31">
                                            <p:txEl>
                                              <p:pRg st="1" end="1"/>
                                            </p:txEl>
                                          </p:spTgt>
                                        </p:tgtEl>
                                        <p:attrNameLst>
                                          <p:attrName>style.visibility</p:attrName>
                                        </p:attrNameLst>
                                      </p:cBhvr>
                                      <p:to>
                                        <p:strVal val="visible"/>
                                      </p:to>
                                    </p:set>
                                    <p:anim calcmode="lin" valueType="num">
                                      <p:cBhvr>
                                        <p:cTn id="70" dur="500" fill="hold"/>
                                        <p:tgtEl>
                                          <p:spTgt spid="31">
                                            <p:txEl>
                                              <p:pRg st="1" end="1"/>
                                            </p:txEl>
                                          </p:spTgt>
                                        </p:tgtEl>
                                        <p:attrNameLst>
                                          <p:attrName>ppt_w</p:attrName>
                                        </p:attrNameLst>
                                      </p:cBhvr>
                                      <p:tavLst>
                                        <p:tav tm="0">
                                          <p:val>
                                            <p:strVal val="2/3*#ppt_w"/>
                                          </p:val>
                                        </p:tav>
                                        <p:tav tm="100000">
                                          <p:val>
                                            <p:strVal val="#ppt_w"/>
                                          </p:val>
                                        </p:tav>
                                      </p:tavLst>
                                    </p:anim>
                                    <p:anim calcmode="lin" valueType="num">
                                      <p:cBhvr>
                                        <p:cTn id="71" dur="500" fill="hold"/>
                                        <p:tgtEl>
                                          <p:spTgt spid="31">
                                            <p:txEl>
                                              <p:pRg st="1" end="1"/>
                                            </p:txEl>
                                          </p:spTgt>
                                        </p:tgtEl>
                                        <p:attrNameLst>
                                          <p:attrName>ppt_h</p:attrName>
                                        </p:attrNameLst>
                                      </p:cBhvr>
                                      <p:tavLst>
                                        <p:tav tm="0">
                                          <p:val>
                                            <p:strVal val="2/3*#ppt_h"/>
                                          </p:val>
                                        </p:tav>
                                        <p:tav tm="100000">
                                          <p:val>
                                            <p:strVal val="#ppt_h"/>
                                          </p:val>
                                        </p:tav>
                                      </p:tavLst>
                                    </p:anim>
                                  </p:childTnLst>
                                </p:cTn>
                              </p:par>
                              <p:par>
                                <p:cTn id="72" presetID="23" presetClass="entr" presetSubtype="272" fill="hold" grpId="0" nodeType="withEffect">
                                  <p:stCondLst>
                                    <p:cond delay="0"/>
                                  </p:stCondLst>
                                  <p:childTnLst>
                                    <p:set>
                                      <p:cBhvr>
                                        <p:cTn id="73" dur="1" fill="hold">
                                          <p:stCondLst>
                                            <p:cond delay="0"/>
                                          </p:stCondLst>
                                        </p:cTn>
                                        <p:tgtEl>
                                          <p:spTgt spid="31">
                                            <p:txEl>
                                              <p:pRg st="2" end="2"/>
                                            </p:txEl>
                                          </p:spTgt>
                                        </p:tgtEl>
                                        <p:attrNameLst>
                                          <p:attrName>style.visibility</p:attrName>
                                        </p:attrNameLst>
                                      </p:cBhvr>
                                      <p:to>
                                        <p:strVal val="visible"/>
                                      </p:to>
                                    </p:set>
                                    <p:anim calcmode="lin" valueType="num">
                                      <p:cBhvr>
                                        <p:cTn id="74" dur="500" fill="hold"/>
                                        <p:tgtEl>
                                          <p:spTgt spid="31">
                                            <p:txEl>
                                              <p:pRg st="2" end="2"/>
                                            </p:txEl>
                                          </p:spTgt>
                                        </p:tgtEl>
                                        <p:attrNameLst>
                                          <p:attrName>ppt_w</p:attrName>
                                        </p:attrNameLst>
                                      </p:cBhvr>
                                      <p:tavLst>
                                        <p:tav tm="0">
                                          <p:val>
                                            <p:strVal val="2/3*#ppt_w"/>
                                          </p:val>
                                        </p:tav>
                                        <p:tav tm="100000">
                                          <p:val>
                                            <p:strVal val="#ppt_w"/>
                                          </p:val>
                                        </p:tav>
                                      </p:tavLst>
                                    </p:anim>
                                    <p:anim calcmode="lin" valueType="num">
                                      <p:cBhvr>
                                        <p:cTn id="75" dur="500" fill="hold"/>
                                        <p:tgtEl>
                                          <p:spTgt spid="31">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272" fill="hold" grpId="0" nodeType="clickEffect">
                                  <p:stCondLst>
                                    <p:cond delay="0"/>
                                  </p:stCondLst>
                                  <p:childTnLst>
                                    <p:set>
                                      <p:cBhvr>
                                        <p:cTn id="79" dur="1" fill="hold">
                                          <p:stCondLst>
                                            <p:cond delay="0"/>
                                          </p:stCondLst>
                                        </p:cTn>
                                        <p:tgtEl>
                                          <p:spTgt spid="31">
                                            <p:txEl>
                                              <p:pRg st="3" end="3"/>
                                            </p:txEl>
                                          </p:spTgt>
                                        </p:tgtEl>
                                        <p:attrNameLst>
                                          <p:attrName>style.visibility</p:attrName>
                                        </p:attrNameLst>
                                      </p:cBhvr>
                                      <p:to>
                                        <p:strVal val="visible"/>
                                      </p:to>
                                    </p:set>
                                    <p:anim calcmode="lin" valueType="num">
                                      <p:cBhvr>
                                        <p:cTn id="80" dur="500" fill="hold"/>
                                        <p:tgtEl>
                                          <p:spTgt spid="31">
                                            <p:txEl>
                                              <p:pRg st="3" end="3"/>
                                            </p:txEl>
                                          </p:spTgt>
                                        </p:tgtEl>
                                        <p:attrNameLst>
                                          <p:attrName>ppt_w</p:attrName>
                                        </p:attrNameLst>
                                      </p:cBhvr>
                                      <p:tavLst>
                                        <p:tav tm="0">
                                          <p:val>
                                            <p:strVal val="2/3*#ppt_w"/>
                                          </p:val>
                                        </p:tav>
                                        <p:tav tm="100000">
                                          <p:val>
                                            <p:strVal val="#ppt_w"/>
                                          </p:val>
                                        </p:tav>
                                      </p:tavLst>
                                    </p:anim>
                                    <p:anim calcmode="lin" valueType="num">
                                      <p:cBhvr>
                                        <p:cTn id="81" dur="500" fill="hold"/>
                                        <p:tgtEl>
                                          <p:spTgt spid="31">
                                            <p:txEl>
                                              <p:pRg st="3" end="3"/>
                                            </p:txEl>
                                          </p:spTgt>
                                        </p:tgtEl>
                                        <p:attrNameLst>
                                          <p:attrName>ppt_h</p:attrName>
                                        </p:attrNameLst>
                                      </p:cBhvr>
                                      <p:tavLst>
                                        <p:tav tm="0">
                                          <p:val>
                                            <p:strVal val="2/3*#ppt_h"/>
                                          </p:val>
                                        </p:tav>
                                        <p:tav tm="100000">
                                          <p:val>
                                            <p:strVal val="#ppt_h"/>
                                          </p:val>
                                        </p:tav>
                                      </p:tavLst>
                                    </p:anim>
                                  </p:childTnLst>
                                </p:cTn>
                              </p:par>
                              <p:par>
                                <p:cTn id="82" presetID="23" presetClass="entr" presetSubtype="272" fill="hold" grpId="0" nodeType="withEffect">
                                  <p:stCondLst>
                                    <p:cond delay="0"/>
                                  </p:stCondLst>
                                  <p:childTnLst>
                                    <p:set>
                                      <p:cBhvr>
                                        <p:cTn id="83" dur="1" fill="hold">
                                          <p:stCondLst>
                                            <p:cond delay="0"/>
                                          </p:stCondLst>
                                        </p:cTn>
                                        <p:tgtEl>
                                          <p:spTgt spid="31">
                                            <p:txEl>
                                              <p:pRg st="4" end="4"/>
                                            </p:txEl>
                                          </p:spTgt>
                                        </p:tgtEl>
                                        <p:attrNameLst>
                                          <p:attrName>style.visibility</p:attrName>
                                        </p:attrNameLst>
                                      </p:cBhvr>
                                      <p:to>
                                        <p:strVal val="visible"/>
                                      </p:to>
                                    </p:set>
                                    <p:anim calcmode="lin" valueType="num">
                                      <p:cBhvr>
                                        <p:cTn id="84" dur="500" fill="hold"/>
                                        <p:tgtEl>
                                          <p:spTgt spid="31">
                                            <p:txEl>
                                              <p:pRg st="4" end="4"/>
                                            </p:txEl>
                                          </p:spTgt>
                                        </p:tgtEl>
                                        <p:attrNameLst>
                                          <p:attrName>ppt_w</p:attrName>
                                        </p:attrNameLst>
                                      </p:cBhvr>
                                      <p:tavLst>
                                        <p:tav tm="0">
                                          <p:val>
                                            <p:strVal val="2/3*#ppt_w"/>
                                          </p:val>
                                        </p:tav>
                                        <p:tav tm="100000">
                                          <p:val>
                                            <p:strVal val="#ppt_w"/>
                                          </p:val>
                                        </p:tav>
                                      </p:tavLst>
                                    </p:anim>
                                    <p:anim calcmode="lin" valueType="num">
                                      <p:cBhvr>
                                        <p:cTn id="85" dur="500" fill="hold"/>
                                        <p:tgtEl>
                                          <p:spTgt spid="31">
                                            <p:txEl>
                                              <p:pRg st="4" end="4"/>
                                            </p:txEl>
                                          </p:spTgt>
                                        </p:tgtEl>
                                        <p:attrNameLst>
                                          <p:attrName>ppt_h</p:attrName>
                                        </p:attrNameLst>
                                      </p:cBhvr>
                                      <p:tavLst>
                                        <p:tav tm="0">
                                          <p:val>
                                            <p:strVal val="2/3*#ppt_h"/>
                                          </p:val>
                                        </p:tav>
                                        <p:tav tm="100000">
                                          <p:val>
                                            <p:strVal val="#ppt_h"/>
                                          </p:val>
                                        </p:tav>
                                      </p:tavLst>
                                    </p:anim>
                                  </p:childTnLst>
                                </p:cTn>
                              </p:par>
                              <p:par>
                                <p:cTn id="86" presetID="23" presetClass="entr" presetSubtype="272" fill="hold" grpId="0" nodeType="withEffect">
                                  <p:stCondLst>
                                    <p:cond delay="0"/>
                                  </p:stCondLst>
                                  <p:childTnLst>
                                    <p:set>
                                      <p:cBhvr>
                                        <p:cTn id="87" dur="1" fill="hold">
                                          <p:stCondLst>
                                            <p:cond delay="0"/>
                                          </p:stCondLst>
                                        </p:cTn>
                                        <p:tgtEl>
                                          <p:spTgt spid="31">
                                            <p:txEl>
                                              <p:pRg st="5" end="5"/>
                                            </p:txEl>
                                          </p:spTgt>
                                        </p:tgtEl>
                                        <p:attrNameLst>
                                          <p:attrName>style.visibility</p:attrName>
                                        </p:attrNameLst>
                                      </p:cBhvr>
                                      <p:to>
                                        <p:strVal val="visible"/>
                                      </p:to>
                                    </p:set>
                                    <p:anim calcmode="lin" valueType="num">
                                      <p:cBhvr>
                                        <p:cTn id="88" dur="500" fill="hold"/>
                                        <p:tgtEl>
                                          <p:spTgt spid="31">
                                            <p:txEl>
                                              <p:pRg st="5" end="5"/>
                                            </p:txEl>
                                          </p:spTgt>
                                        </p:tgtEl>
                                        <p:attrNameLst>
                                          <p:attrName>ppt_w</p:attrName>
                                        </p:attrNameLst>
                                      </p:cBhvr>
                                      <p:tavLst>
                                        <p:tav tm="0">
                                          <p:val>
                                            <p:strVal val="2/3*#ppt_w"/>
                                          </p:val>
                                        </p:tav>
                                        <p:tav tm="100000">
                                          <p:val>
                                            <p:strVal val="#ppt_w"/>
                                          </p:val>
                                        </p:tav>
                                      </p:tavLst>
                                    </p:anim>
                                    <p:anim calcmode="lin" valueType="num">
                                      <p:cBhvr>
                                        <p:cTn id="89" dur="500" fill="hold"/>
                                        <p:tgtEl>
                                          <p:spTgt spid="31">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3" presetClass="entr" presetSubtype="272" fill="hold" grpId="0" nodeType="clickEffect">
                                  <p:stCondLst>
                                    <p:cond delay="0"/>
                                  </p:stCondLst>
                                  <p:childTnLst>
                                    <p:set>
                                      <p:cBhvr>
                                        <p:cTn id="93" dur="1" fill="hold">
                                          <p:stCondLst>
                                            <p:cond delay="0"/>
                                          </p:stCondLst>
                                        </p:cTn>
                                        <p:tgtEl>
                                          <p:spTgt spid="31">
                                            <p:txEl>
                                              <p:pRg st="6" end="6"/>
                                            </p:txEl>
                                          </p:spTgt>
                                        </p:tgtEl>
                                        <p:attrNameLst>
                                          <p:attrName>style.visibility</p:attrName>
                                        </p:attrNameLst>
                                      </p:cBhvr>
                                      <p:to>
                                        <p:strVal val="visible"/>
                                      </p:to>
                                    </p:set>
                                    <p:anim calcmode="lin" valueType="num">
                                      <p:cBhvr>
                                        <p:cTn id="94" dur="500" fill="hold"/>
                                        <p:tgtEl>
                                          <p:spTgt spid="31">
                                            <p:txEl>
                                              <p:pRg st="6" end="6"/>
                                            </p:txEl>
                                          </p:spTgt>
                                        </p:tgtEl>
                                        <p:attrNameLst>
                                          <p:attrName>ppt_w</p:attrName>
                                        </p:attrNameLst>
                                      </p:cBhvr>
                                      <p:tavLst>
                                        <p:tav tm="0">
                                          <p:val>
                                            <p:strVal val="2/3*#ppt_w"/>
                                          </p:val>
                                        </p:tav>
                                        <p:tav tm="100000">
                                          <p:val>
                                            <p:strVal val="#ppt_w"/>
                                          </p:val>
                                        </p:tav>
                                      </p:tavLst>
                                    </p:anim>
                                    <p:anim calcmode="lin" valueType="num">
                                      <p:cBhvr>
                                        <p:cTn id="95" dur="500" fill="hold"/>
                                        <p:tgtEl>
                                          <p:spTgt spid="31">
                                            <p:txEl>
                                              <p:pRg st="6" end="6"/>
                                            </p:txEl>
                                          </p:spTgt>
                                        </p:tgtEl>
                                        <p:attrNameLst>
                                          <p:attrName>ppt_h</p:attrName>
                                        </p:attrNameLst>
                                      </p:cBhvr>
                                      <p:tavLst>
                                        <p:tav tm="0">
                                          <p:val>
                                            <p:strVal val="2/3*#ppt_h"/>
                                          </p:val>
                                        </p:tav>
                                        <p:tav tm="100000">
                                          <p:val>
                                            <p:strVal val="#ppt_h"/>
                                          </p:val>
                                        </p:tav>
                                      </p:tavLst>
                                    </p:anim>
                                  </p:childTnLst>
                                </p:cTn>
                              </p:par>
                              <p:par>
                                <p:cTn id="96" presetID="23" presetClass="entr" presetSubtype="272" fill="hold" grpId="0" nodeType="withEffect">
                                  <p:stCondLst>
                                    <p:cond delay="0"/>
                                  </p:stCondLst>
                                  <p:childTnLst>
                                    <p:set>
                                      <p:cBhvr>
                                        <p:cTn id="97" dur="1" fill="hold">
                                          <p:stCondLst>
                                            <p:cond delay="0"/>
                                          </p:stCondLst>
                                        </p:cTn>
                                        <p:tgtEl>
                                          <p:spTgt spid="31">
                                            <p:txEl>
                                              <p:pRg st="7" end="7"/>
                                            </p:txEl>
                                          </p:spTgt>
                                        </p:tgtEl>
                                        <p:attrNameLst>
                                          <p:attrName>style.visibility</p:attrName>
                                        </p:attrNameLst>
                                      </p:cBhvr>
                                      <p:to>
                                        <p:strVal val="visible"/>
                                      </p:to>
                                    </p:set>
                                    <p:anim calcmode="lin" valueType="num">
                                      <p:cBhvr>
                                        <p:cTn id="98" dur="500" fill="hold"/>
                                        <p:tgtEl>
                                          <p:spTgt spid="31">
                                            <p:txEl>
                                              <p:pRg st="7" end="7"/>
                                            </p:txEl>
                                          </p:spTgt>
                                        </p:tgtEl>
                                        <p:attrNameLst>
                                          <p:attrName>ppt_w</p:attrName>
                                        </p:attrNameLst>
                                      </p:cBhvr>
                                      <p:tavLst>
                                        <p:tav tm="0">
                                          <p:val>
                                            <p:strVal val="2/3*#ppt_w"/>
                                          </p:val>
                                        </p:tav>
                                        <p:tav tm="100000">
                                          <p:val>
                                            <p:strVal val="#ppt_w"/>
                                          </p:val>
                                        </p:tav>
                                      </p:tavLst>
                                    </p:anim>
                                    <p:anim calcmode="lin" valueType="num">
                                      <p:cBhvr>
                                        <p:cTn id="99" dur="500" fill="hold"/>
                                        <p:tgtEl>
                                          <p:spTgt spid="31">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272" fill="hold" grpId="0" nodeType="clickEffect">
                                  <p:stCondLst>
                                    <p:cond delay="0"/>
                                  </p:stCondLst>
                                  <p:childTnLst>
                                    <p:set>
                                      <p:cBhvr>
                                        <p:cTn id="103" dur="1" fill="hold">
                                          <p:stCondLst>
                                            <p:cond delay="0"/>
                                          </p:stCondLst>
                                        </p:cTn>
                                        <p:tgtEl>
                                          <p:spTgt spid="31">
                                            <p:txEl>
                                              <p:pRg st="8" end="8"/>
                                            </p:txEl>
                                          </p:spTgt>
                                        </p:tgtEl>
                                        <p:attrNameLst>
                                          <p:attrName>style.visibility</p:attrName>
                                        </p:attrNameLst>
                                      </p:cBhvr>
                                      <p:to>
                                        <p:strVal val="visible"/>
                                      </p:to>
                                    </p:set>
                                    <p:anim calcmode="lin" valueType="num">
                                      <p:cBhvr>
                                        <p:cTn id="104" dur="500" fill="hold"/>
                                        <p:tgtEl>
                                          <p:spTgt spid="31">
                                            <p:txEl>
                                              <p:pRg st="8" end="8"/>
                                            </p:txEl>
                                          </p:spTgt>
                                        </p:tgtEl>
                                        <p:attrNameLst>
                                          <p:attrName>ppt_w</p:attrName>
                                        </p:attrNameLst>
                                      </p:cBhvr>
                                      <p:tavLst>
                                        <p:tav tm="0">
                                          <p:val>
                                            <p:strVal val="2/3*#ppt_w"/>
                                          </p:val>
                                        </p:tav>
                                        <p:tav tm="100000">
                                          <p:val>
                                            <p:strVal val="#ppt_w"/>
                                          </p:val>
                                        </p:tav>
                                      </p:tavLst>
                                    </p:anim>
                                    <p:anim calcmode="lin" valueType="num">
                                      <p:cBhvr>
                                        <p:cTn id="105" dur="500" fill="hold"/>
                                        <p:tgtEl>
                                          <p:spTgt spid="31">
                                            <p:txEl>
                                              <p:pRg st="8" end="8"/>
                                            </p:txEl>
                                          </p:spTgt>
                                        </p:tgtEl>
                                        <p:attrNameLst>
                                          <p:attrName>ppt_h</p:attrName>
                                        </p:attrNameLst>
                                      </p:cBhvr>
                                      <p:tavLst>
                                        <p:tav tm="0">
                                          <p:val>
                                            <p:strVal val="2/3*#ppt_h"/>
                                          </p:val>
                                        </p:tav>
                                        <p:tav tm="100000">
                                          <p:val>
                                            <p:strVal val="#ppt_h"/>
                                          </p:val>
                                        </p:tav>
                                      </p:tavLst>
                                    </p:anim>
                                  </p:childTnLst>
                                </p:cTn>
                              </p:par>
                              <p:par>
                                <p:cTn id="106" presetID="23" presetClass="entr" presetSubtype="272" fill="hold" grpId="0" nodeType="withEffect">
                                  <p:stCondLst>
                                    <p:cond delay="0"/>
                                  </p:stCondLst>
                                  <p:childTnLst>
                                    <p:set>
                                      <p:cBhvr>
                                        <p:cTn id="107" dur="1" fill="hold">
                                          <p:stCondLst>
                                            <p:cond delay="0"/>
                                          </p:stCondLst>
                                        </p:cTn>
                                        <p:tgtEl>
                                          <p:spTgt spid="31">
                                            <p:txEl>
                                              <p:pRg st="9" end="9"/>
                                            </p:txEl>
                                          </p:spTgt>
                                        </p:tgtEl>
                                        <p:attrNameLst>
                                          <p:attrName>style.visibility</p:attrName>
                                        </p:attrNameLst>
                                      </p:cBhvr>
                                      <p:to>
                                        <p:strVal val="visible"/>
                                      </p:to>
                                    </p:set>
                                    <p:anim calcmode="lin" valueType="num">
                                      <p:cBhvr>
                                        <p:cTn id="108" dur="500" fill="hold"/>
                                        <p:tgtEl>
                                          <p:spTgt spid="31">
                                            <p:txEl>
                                              <p:pRg st="9" end="9"/>
                                            </p:txEl>
                                          </p:spTgt>
                                        </p:tgtEl>
                                        <p:attrNameLst>
                                          <p:attrName>ppt_w</p:attrName>
                                        </p:attrNameLst>
                                      </p:cBhvr>
                                      <p:tavLst>
                                        <p:tav tm="0">
                                          <p:val>
                                            <p:strVal val="2/3*#ppt_w"/>
                                          </p:val>
                                        </p:tav>
                                        <p:tav tm="100000">
                                          <p:val>
                                            <p:strVal val="#ppt_w"/>
                                          </p:val>
                                        </p:tav>
                                      </p:tavLst>
                                    </p:anim>
                                    <p:anim calcmode="lin" valueType="num">
                                      <p:cBhvr>
                                        <p:cTn id="109" dur="500" fill="hold"/>
                                        <p:tgtEl>
                                          <p:spTgt spid="31">
                                            <p:txEl>
                                              <p:pRg st="9" end="9"/>
                                            </p:txEl>
                                          </p:spTgt>
                                        </p:tgtEl>
                                        <p:attrNameLst>
                                          <p:attrName>ppt_h</p:attrName>
                                        </p:attrNameLst>
                                      </p:cBhvr>
                                      <p:tavLst>
                                        <p:tav tm="0">
                                          <p:val>
                                            <p:strVal val="2/3*#ppt_h"/>
                                          </p:val>
                                        </p:tav>
                                        <p:tav tm="100000">
                                          <p:val>
                                            <p:strVal val="#ppt_h"/>
                                          </p:val>
                                        </p:tav>
                                      </p:tavLst>
                                    </p:anim>
                                  </p:childTnLst>
                                </p:cTn>
                              </p:par>
                              <p:par>
                                <p:cTn id="110" presetID="23" presetClass="entr" presetSubtype="272" fill="hold" grpId="0" nodeType="withEffect">
                                  <p:stCondLst>
                                    <p:cond delay="0"/>
                                  </p:stCondLst>
                                  <p:childTnLst>
                                    <p:set>
                                      <p:cBhvr>
                                        <p:cTn id="111" dur="1" fill="hold">
                                          <p:stCondLst>
                                            <p:cond delay="0"/>
                                          </p:stCondLst>
                                        </p:cTn>
                                        <p:tgtEl>
                                          <p:spTgt spid="31">
                                            <p:txEl>
                                              <p:pRg st="10" end="10"/>
                                            </p:txEl>
                                          </p:spTgt>
                                        </p:tgtEl>
                                        <p:attrNameLst>
                                          <p:attrName>style.visibility</p:attrName>
                                        </p:attrNameLst>
                                      </p:cBhvr>
                                      <p:to>
                                        <p:strVal val="visible"/>
                                      </p:to>
                                    </p:set>
                                    <p:anim calcmode="lin" valueType="num">
                                      <p:cBhvr>
                                        <p:cTn id="112" dur="500" fill="hold"/>
                                        <p:tgtEl>
                                          <p:spTgt spid="31">
                                            <p:txEl>
                                              <p:pRg st="10" end="10"/>
                                            </p:txEl>
                                          </p:spTgt>
                                        </p:tgtEl>
                                        <p:attrNameLst>
                                          <p:attrName>ppt_w</p:attrName>
                                        </p:attrNameLst>
                                      </p:cBhvr>
                                      <p:tavLst>
                                        <p:tav tm="0">
                                          <p:val>
                                            <p:strVal val="2/3*#ppt_w"/>
                                          </p:val>
                                        </p:tav>
                                        <p:tav tm="100000">
                                          <p:val>
                                            <p:strVal val="#ppt_w"/>
                                          </p:val>
                                        </p:tav>
                                      </p:tavLst>
                                    </p:anim>
                                    <p:anim calcmode="lin" valueType="num">
                                      <p:cBhvr>
                                        <p:cTn id="113" dur="500" fill="hold"/>
                                        <p:tgtEl>
                                          <p:spTgt spid="31">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4" grpId="0"/>
      <p:bldP spid="31"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380163" y="404813"/>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1998</a:t>
            </a:r>
            <a:endParaRPr lang="en-US" sz="4000">
              <a:solidFill>
                <a:srgbClr val="FF9966"/>
              </a:solidFill>
              <a:latin typeface="Comic Sans MS" pitchFamily="66" charset="0"/>
            </a:endParaRPr>
          </a:p>
        </p:txBody>
      </p:sp>
      <p:pic>
        <p:nvPicPr>
          <p:cNvPr id="8195" name="Picture 3"/>
          <p:cNvPicPr>
            <a:picLocks noChangeAspect="1" noChangeArrowheads="1"/>
          </p:cNvPicPr>
          <p:nvPr/>
        </p:nvPicPr>
        <p:blipFill>
          <a:blip r:embed="rId3" cstate="print"/>
          <a:srcRect/>
          <a:stretch>
            <a:fillRect/>
          </a:stretch>
        </p:blipFill>
        <p:spPr bwMode="auto">
          <a:xfrm>
            <a:off x="1042988" y="1636713"/>
            <a:ext cx="7886700" cy="4745037"/>
          </a:xfrm>
          <a:prstGeom prst="rect">
            <a:avLst/>
          </a:prstGeom>
          <a:noFill/>
          <a:ln w="9525">
            <a:noFill/>
            <a:miter lim="800000"/>
            <a:headEnd/>
            <a:tailEnd/>
          </a:ln>
        </p:spPr>
      </p:pic>
      <p:sp>
        <p:nvSpPr>
          <p:cNvPr id="8196" name="Rectangle 4"/>
          <p:cNvSpPr>
            <a:spLocks noChangeArrowheads="1"/>
          </p:cNvSpPr>
          <p:nvPr/>
        </p:nvSpPr>
        <p:spPr bwMode="auto">
          <a:xfrm>
            <a:off x="755650" y="388938"/>
            <a:ext cx="5645150" cy="952500"/>
          </a:xfrm>
          <a:prstGeom prst="rect">
            <a:avLst/>
          </a:prstGeom>
          <a:no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	PISA countries in</a:t>
            </a:r>
            <a:endParaRPr lang="en-US" sz="4000">
              <a:solidFill>
                <a:srgbClr val="FF9966"/>
              </a:solidFill>
              <a:latin typeface="Comic Sans MS" pitchFamily="66" charset="0"/>
            </a:endParaRPr>
          </a:p>
        </p:txBody>
      </p:sp>
      <p:sp>
        <p:nvSpPr>
          <p:cNvPr id="9" name="Rectangle 5"/>
          <p:cNvSpPr>
            <a:spLocks noChangeArrowheads="1"/>
          </p:cNvSpPr>
          <p:nvPr/>
        </p:nvSpPr>
        <p:spPr bwMode="auto">
          <a:xfrm>
            <a:off x="6380163" y="388938"/>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2000</a:t>
            </a:r>
            <a:endParaRPr lang="en-US" sz="4000">
              <a:solidFill>
                <a:srgbClr val="FF9966"/>
              </a:solidFill>
              <a:latin typeface="Comic Sans MS" pitchFamily="66" charset="0"/>
            </a:endParaRPr>
          </a:p>
        </p:txBody>
      </p:sp>
      <p:pic>
        <p:nvPicPr>
          <p:cNvPr id="10" name="Picture 6"/>
          <p:cNvPicPr>
            <a:picLocks noChangeAspect="1" noChangeArrowheads="1"/>
          </p:cNvPicPr>
          <p:nvPr/>
        </p:nvPicPr>
        <p:blipFill>
          <a:blip r:embed="rId4" cstate="print"/>
          <a:srcRect/>
          <a:stretch>
            <a:fillRect/>
          </a:stretch>
        </p:blipFill>
        <p:spPr bwMode="auto">
          <a:xfrm>
            <a:off x="1042988" y="1636713"/>
            <a:ext cx="7886700" cy="4745037"/>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042988" y="1636713"/>
            <a:ext cx="7886700" cy="4745037"/>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1042988" y="1636713"/>
            <a:ext cx="7886700" cy="4745037"/>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1042988" y="1628775"/>
            <a:ext cx="7886700" cy="4745038"/>
          </a:xfrm>
          <a:prstGeom prst="rect">
            <a:avLst/>
          </a:prstGeom>
          <a:noFill/>
          <a:ln w="9525">
            <a:noFill/>
            <a:miter lim="800000"/>
            <a:headEnd/>
            <a:tailEnd/>
          </a:ln>
        </p:spPr>
      </p:pic>
      <p:sp>
        <p:nvSpPr>
          <p:cNvPr id="14" name="Rectangle 11"/>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2001</a:t>
            </a:r>
            <a:endParaRPr lang="en-US" sz="4000">
              <a:solidFill>
                <a:srgbClr val="FF9966"/>
              </a:solidFill>
              <a:latin typeface="Comic Sans MS" pitchFamily="66" charset="0"/>
            </a:endParaRPr>
          </a:p>
        </p:txBody>
      </p:sp>
      <p:sp>
        <p:nvSpPr>
          <p:cNvPr id="15" name="Rectangle 12"/>
          <p:cNvSpPr>
            <a:spLocks noChangeArrowheads="1"/>
          </p:cNvSpPr>
          <p:nvPr/>
        </p:nvSpPr>
        <p:spPr bwMode="auto">
          <a:xfrm>
            <a:off x="6372225" y="388938"/>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2003</a:t>
            </a:r>
            <a:endParaRPr lang="en-US" sz="4000">
              <a:solidFill>
                <a:srgbClr val="FF9966"/>
              </a:solidFill>
              <a:latin typeface="Comic Sans MS" pitchFamily="66" charset="0"/>
            </a:endParaRPr>
          </a:p>
        </p:txBody>
      </p:sp>
      <p:sp>
        <p:nvSpPr>
          <p:cNvPr id="16" name="Rectangle 13"/>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2006</a:t>
            </a:r>
            <a:endParaRPr lang="en-US" sz="4000">
              <a:solidFill>
                <a:srgbClr val="FF9966"/>
              </a:solidFill>
              <a:latin typeface="Comic Sans MS" pitchFamily="66" charset="0"/>
            </a:endParaRPr>
          </a:p>
        </p:txBody>
      </p:sp>
      <p:sp>
        <p:nvSpPr>
          <p:cNvPr id="17" name="Rectangle 14"/>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2009</a:t>
            </a:r>
            <a:endParaRPr lang="en-US" sz="4000">
              <a:solidFill>
                <a:srgbClr val="FF9966"/>
              </a:solidFill>
              <a:latin typeface="Comic Sans MS" pitchFamily="66" charset="0"/>
            </a:endParaRPr>
          </a:p>
        </p:txBody>
      </p:sp>
      <p:sp>
        <p:nvSpPr>
          <p:cNvPr id="8206" name="Rectangle 15"/>
          <p:cNvSpPr>
            <a:spLocks noChangeArrowheads="1"/>
          </p:cNvSpPr>
          <p:nvPr/>
        </p:nvSpPr>
        <p:spPr bwMode="auto">
          <a:xfrm>
            <a:off x="1042988" y="164623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7" name="Rectangle 16"/>
          <p:cNvSpPr>
            <a:spLocks noChangeArrowheads="1"/>
          </p:cNvSpPr>
          <p:nvPr/>
        </p:nvSpPr>
        <p:spPr bwMode="auto">
          <a:xfrm>
            <a:off x="1116013" y="59959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8" name="Rectangle 17"/>
          <p:cNvSpPr>
            <a:spLocks noChangeArrowheads="1"/>
          </p:cNvSpPr>
          <p:nvPr/>
        </p:nvSpPr>
        <p:spPr bwMode="auto">
          <a:xfrm>
            <a:off x="8597900" y="60213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9" name="Rectangle 18"/>
          <p:cNvSpPr>
            <a:spLocks noChangeArrowheads="1"/>
          </p:cNvSpPr>
          <p:nvPr/>
        </p:nvSpPr>
        <p:spPr bwMode="auto">
          <a:xfrm>
            <a:off x="8670925" y="1628775"/>
            <a:ext cx="184150" cy="369888"/>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10" name="Rectangle 20"/>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77%</a:t>
            </a:r>
            <a:endParaRPr lang="en-US" sz="2600">
              <a:solidFill>
                <a:srgbClr val="000000"/>
              </a:solidFill>
              <a:latin typeface="Comic Sans MS" pitchFamily="66" charset="0"/>
            </a:endParaRPr>
          </a:p>
        </p:txBody>
      </p:sp>
      <p:sp>
        <p:nvSpPr>
          <p:cNvPr id="23" name="Rectangle 21"/>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81%</a:t>
            </a:r>
            <a:endParaRPr lang="en-US" sz="2600">
              <a:solidFill>
                <a:srgbClr val="000000"/>
              </a:solidFill>
              <a:latin typeface="Comic Sans MS" pitchFamily="66" charset="0"/>
            </a:endParaRPr>
          </a:p>
        </p:txBody>
      </p:sp>
      <p:sp>
        <p:nvSpPr>
          <p:cNvPr id="24" name="Rectangle 22"/>
          <p:cNvSpPr>
            <a:spLocks noChangeArrowheads="1"/>
          </p:cNvSpPr>
          <p:nvPr/>
        </p:nvSpPr>
        <p:spPr bwMode="auto">
          <a:xfrm>
            <a:off x="6516688" y="1108075"/>
            <a:ext cx="936625" cy="592138"/>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83%</a:t>
            </a:r>
            <a:endParaRPr lang="en-US" sz="2600">
              <a:solidFill>
                <a:srgbClr val="000000"/>
              </a:solidFill>
              <a:latin typeface="Comic Sans MS" pitchFamily="66" charset="0"/>
            </a:endParaRPr>
          </a:p>
        </p:txBody>
      </p:sp>
      <p:sp>
        <p:nvSpPr>
          <p:cNvPr id="25" name="Rectangle 23"/>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85%</a:t>
            </a:r>
            <a:endParaRPr lang="en-US" sz="2600">
              <a:solidFill>
                <a:srgbClr val="000000"/>
              </a:solidFill>
              <a:latin typeface="Comic Sans MS" pitchFamily="66" charset="0"/>
            </a:endParaRPr>
          </a:p>
        </p:txBody>
      </p:sp>
      <p:sp>
        <p:nvSpPr>
          <p:cNvPr id="26" name="Rectangle 24"/>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86%</a:t>
            </a:r>
            <a:endParaRPr lang="en-US" sz="2600">
              <a:solidFill>
                <a:srgbClr val="000000"/>
              </a:solidFill>
              <a:latin typeface="Comic Sans MS" pitchFamily="66" charset="0"/>
            </a:endParaRPr>
          </a:p>
        </p:txBody>
      </p:sp>
      <p:pic>
        <p:nvPicPr>
          <p:cNvPr id="27" name="Picture 2"/>
          <p:cNvPicPr>
            <a:picLocks noChangeAspect="1" noChangeArrowheads="1"/>
          </p:cNvPicPr>
          <p:nvPr/>
        </p:nvPicPr>
        <p:blipFill>
          <a:blip r:embed="rId8" cstate="print"/>
          <a:srcRect/>
          <a:stretch>
            <a:fillRect/>
          </a:stretch>
        </p:blipFill>
        <p:spPr bwMode="auto">
          <a:xfrm>
            <a:off x="1116013" y="1516063"/>
            <a:ext cx="7848600" cy="4937125"/>
          </a:xfrm>
          <a:prstGeom prst="rect">
            <a:avLst/>
          </a:prstGeom>
          <a:noFill/>
          <a:ln w="9525">
            <a:noFill/>
            <a:miter lim="800000"/>
            <a:headEnd/>
            <a:tailEnd/>
          </a:ln>
        </p:spPr>
      </p:pic>
      <p:sp>
        <p:nvSpPr>
          <p:cNvPr id="8216" name="Rectangle 19"/>
          <p:cNvSpPr>
            <a:spLocks noChangeArrowheads="1"/>
          </p:cNvSpPr>
          <p:nvPr/>
        </p:nvSpPr>
        <p:spPr bwMode="auto">
          <a:xfrm>
            <a:off x="1004888" y="908050"/>
            <a:ext cx="5645150" cy="952500"/>
          </a:xfrm>
          <a:prstGeom prst="rect">
            <a:avLst/>
          </a:prstGeom>
          <a:noFill/>
          <a:ln w="12700">
            <a:noFill/>
            <a:miter lim="800000"/>
            <a:headEnd/>
            <a:tailEnd/>
          </a:ln>
        </p:spPr>
        <p:txBody>
          <a:bodyPr lIns="90488" tIns="44450" rIns="90488" bIns="44450" anchor="ctr"/>
          <a:lstStyle/>
          <a:p>
            <a:pPr marL="1260475" indent="-1260475"/>
            <a:r>
              <a:rPr lang="en-GB" sz="2600">
                <a:solidFill>
                  <a:srgbClr val="FF9966"/>
                </a:solidFill>
                <a:latin typeface="Comic Sans MS" pitchFamily="66" charset="0"/>
              </a:rPr>
              <a:t>	</a:t>
            </a:r>
            <a:r>
              <a:rPr lang="en-GB" sz="2600">
                <a:solidFill>
                  <a:srgbClr val="000000"/>
                </a:solidFill>
                <a:latin typeface="Comic Sans MS" pitchFamily="66" charset="0"/>
              </a:rPr>
              <a:t>Coverage of world economy</a:t>
            </a:r>
            <a:endParaRPr lang="en-US" sz="2600">
              <a:solidFill>
                <a:srgbClr val="000000"/>
              </a:solidFill>
              <a:latin typeface="Comic Sans MS" pitchFamily="66" charset="0"/>
            </a:endParaRPr>
          </a:p>
        </p:txBody>
      </p:sp>
      <p:sp>
        <p:nvSpPr>
          <p:cNvPr id="29" name="Rectangle 25"/>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87%</a:t>
            </a:r>
            <a:endParaRPr lang="en-US" sz="2600">
              <a:solidFill>
                <a:srgbClr val="000000"/>
              </a:solidFill>
              <a:latin typeface="Comic Sans MS" pitchFamily="66" charset="0"/>
            </a:endParaRPr>
          </a:p>
        </p:txBody>
      </p:sp>
      <p:sp>
        <p:nvSpPr>
          <p:cNvPr id="30" name="Rectangle 29"/>
          <p:cNvSpPr>
            <a:spLocks noChangeArrowheads="1"/>
          </p:cNvSpPr>
          <p:nvPr/>
        </p:nvSpPr>
        <p:spPr bwMode="auto">
          <a:xfrm>
            <a:off x="720725" y="0"/>
            <a:ext cx="8459787" cy="6858000"/>
          </a:xfrm>
          <a:prstGeom prst="rect">
            <a:avLst/>
          </a:prstGeom>
          <a:gradFill rotWithShape="0">
            <a:gsLst>
              <a:gs pos="0">
                <a:srgbClr val="00005E">
                  <a:alpha val="84999"/>
                </a:srgbClr>
              </a:gs>
              <a:gs pos="50000">
                <a:srgbClr val="0000CC">
                  <a:alpha val="84999"/>
                </a:srgbClr>
              </a:gs>
              <a:gs pos="100000">
                <a:srgbClr val="00005E">
                  <a:alpha val="84999"/>
                </a:srgbClr>
              </a:gs>
            </a:gsLst>
            <a:lin ang="5400000" scaled="1"/>
          </a:gradFill>
          <a:ln w="12700" algn="ctr">
            <a:noFill/>
            <a:round/>
            <a:headEnd/>
            <a:tailEnd/>
          </a:ln>
        </p:spPr>
        <p:txBody>
          <a:bodyPr>
            <a:spAutoFit/>
          </a:bodyPr>
          <a:lstStyle/>
          <a:p>
            <a:pPr eaLnBrk="0" hangingPunct="0"/>
            <a:endParaRPr lang="en-GB"/>
          </a:p>
        </p:txBody>
      </p:sp>
      <p:sp>
        <p:nvSpPr>
          <p:cNvPr id="4" name="Title 3"/>
          <p:cNvSpPr>
            <a:spLocks noGrp="1"/>
          </p:cNvSpPr>
          <p:nvPr>
            <p:ph type="title"/>
          </p:nvPr>
        </p:nvSpPr>
        <p:spPr>
          <a:xfrm>
            <a:off x="755650" y="192088"/>
            <a:ext cx="8388350" cy="788987"/>
          </a:xfrm>
        </p:spPr>
        <p:txBody>
          <a:bodyPr/>
          <a:lstStyle/>
          <a:p>
            <a:r>
              <a:rPr lang="en-GB" dirty="0" smtClean="0"/>
              <a:t>The latest PISA assessment</a:t>
            </a:r>
          </a:p>
        </p:txBody>
      </p:sp>
      <p:sp>
        <p:nvSpPr>
          <p:cNvPr id="5" name="Content Placeholder 4"/>
          <p:cNvSpPr>
            <a:spLocks noGrp="1"/>
          </p:cNvSpPr>
          <p:nvPr>
            <p:ph idx="1"/>
          </p:nvPr>
        </p:nvSpPr>
        <p:spPr>
          <a:xfrm>
            <a:off x="755650" y="1196752"/>
            <a:ext cx="8388350" cy="5413598"/>
          </a:xfrm>
        </p:spPr>
        <p:txBody>
          <a:bodyPr/>
          <a:lstStyle/>
          <a:p>
            <a:r>
              <a:rPr lang="en-GB" sz="2400" dirty="0" smtClean="0"/>
              <a:t>Over half a million students…</a:t>
            </a:r>
          </a:p>
          <a:p>
            <a:pPr lvl="1"/>
            <a:r>
              <a:rPr lang="en-GB" sz="1900" dirty="0" smtClean="0"/>
              <a:t>representing 28 million 15-year-olds in 74</a:t>
            </a:r>
            <a:r>
              <a:rPr lang="en-GB" sz="1800" baseline="30000" dirty="0" smtClean="0"/>
              <a:t>*</a:t>
            </a:r>
            <a:r>
              <a:rPr lang="en-GB" sz="1900" dirty="0" smtClean="0"/>
              <a:t> countries/economies</a:t>
            </a:r>
            <a:endParaRPr lang="en-GB" sz="1900" dirty="0" smtClean="0">
              <a:solidFill>
                <a:srgbClr val="FFFF00"/>
              </a:solidFill>
            </a:endParaRPr>
          </a:p>
          <a:p>
            <a:pPr>
              <a:buFont typeface="Monotype Sorts"/>
              <a:buNone/>
            </a:pPr>
            <a:r>
              <a:rPr lang="en-GB" sz="2400" dirty="0" smtClean="0"/>
              <a:t>… took an internationally agreed 2-hour test…</a:t>
            </a:r>
          </a:p>
          <a:p>
            <a:pPr lvl="1"/>
            <a:r>
              <a:rPr lang="en-GB" sz="2000" dirty="0" smtClean="0"/>
              <a:t>Goes beyond testing whether students can </a:t>
            </a:r>
            <a:br>
              <a:rPr lang="en-GB" sz="2000" dirty="0" smtClean="0"/>
            </a:br>
            <a:r>
              <a:rPr lang="en-GB" sz="2000" dirty="0" smtClean="0"/>
              <a:t>reproduce what they were taught…</a:t>
            </a:r>
          </a:p>
          <a:p>
            <a:pPr lvl="1">
              <a:buNone/>
            </a:pPr>
            <a:r>
              <a:rPr lang="en-GB" sz="2000" dirty="0" smtClean="0"/>
              <a:t>…	to assess students’ capacity to extrapolate from what they know and creatively apply their knowledge in novel situations</a:t>
            </a:r>
          </a:p>
          <a:p>
            <a:pPr>
              <a:buFont typeface="Monotype Sorts"/>
              <a:buNone/>
            </a:pPr>
            <a:r>
              <a:rPr lang="en-GB" sz="2400" dirty="0" smtClean="0"/>
              <a:t>…	and responded to questions on… </a:t>
            </a:r>
          </a:p>
          <a:p>
            <a:pPr lvl="1"/>
            <a:r>
              <a:rPr lang="en-GB" sz="2000" dirty="0" smtClean="0"/>
              <a:t>their personal background, their schools </a:t>
            </a:r>
            <a:br>
              <a:rPr lang="en-GB" sz="2000" dirty="0" smtClean="0"/>
            </a:br>
            <a:r>
              <a:rPr lang="en-GB" sz="2000" dirty="0" smtClean="0"/>
              <a:t>and their engagement with learning and school</a:t>
            </a:r>
            <a:endParaRPr lang="en-US" sz="2000" dirty="0" smtClean="0"/>
          </a:p>
          <a:p>
            <a:r>
              <a:rPr lang="en-GB" sz="2300" dirty="0" smtClean="0"/>
              <a:t>Parents, principals and system leaders provided data on…</a:t>
            </a:r>
          </a:p>
          <a:p>
            <a:pPr lvl="1"/>
            <a:r>
              <a:rPr lang="en-GB" sz="2000" dirty="0" smtClean="0"/>
              <a:t>school policies, practices, resources  and institutional factors that help explain performance differences .</a:t>
            </a:r>
            <a:endParaRPr lang="en-US" sz="2000" dirty="0" smtClean="0"/>
          </a:p>
          <a:p>
            <a:pPr lvl="1">
              <a:buNone/>
            </a:pPr>
            <a:endParaRPr lang="en-GB" sz="1200" dirty="0" smtClean="0"/>
          </a:p>
          <a:p>
            <a:pPr lvl="1">
              <a:buNone/>
            </a:pPr>
            <a:r>
              <a:rPr lang="en-GB" sz="1000" dirty="0" smtClean="0">
                <a:solidFill>
                  <a:schemeClr val="tx1">
                    <a:lumMod val="65000"/>
                  </a:schemeClr>
                </a:solidFill>
              </a:rPr>
              <a:t>*	Data for Costa Rica, Georgia, India, Malaysia, Malta, Mauritius, Venezuela and Vietnam will be published in December 2011</a:t>
            </a:r>
            <a:endParaRPr lang="en-GB" sz="1600" dirty="0" smtClean="0">
              <a:solidFill>
                <a:schemeClr val="tx1">
                  <a:lumMod val="65000"/>
                </a:schemeClr>
              </a:solidFill>
            </a:endParaRPr>
          </a:p>
        </p:txBody>
      </p:sp>
    </p:spTree>
    <p:extLst>
      <p:ext uri="{BB962C8B-B14F-4D97-AF65-F5344CB8AC3E}">
        <p14:creationId xmlns:p14="http://schemas.microsoft.com/office/powerpoint/2010/main" xmlns="" val="5130714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13"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fade">
                                      <p:cBhvr>
                                        <p:cTn id="17" dur="500"/>
                                        <p:tgtEl>
                                          <p:spTgt spid="5">
                                            <p:txEl>
                                              <p:pRg st="10" end="10"/>
                                            </p:txEl>
                                          </p:spTgt>
                                        </p:tgtEl>
                                      </p:cBhvr>
                                    </p:animEffect>
                                  </p:childTnLst>
                                </p:cTn>
                              </p:par>
                            </p:childTnLst>
                          </p:cTn>
                        </p:par>
                        <p:par>
                          <p:cTn id="18" fill="hold">
                            <p:stCondLst>
                              <p:cond delay="1500"/>
                            </p:stCondLst>
                            <p:childTnLst>
                              <p:par>
                                <p:cTn id="19" presetID="23" presetClass="entr" presetSubtype="272"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22"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par>
                          <p:cTn id="23" fill="hold">
                            <p:stCondLst>
                              <p:cond delay="2000"/>
                            </p:stCondLst>
                            <p:childTnLst>
                              <p:par>
                                <p:cTn id="24" presetID="23" presetClass="entr" presetSubtype="272" fill="hold" grpId="0"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calcmode="lin" valueType="num">
                                      <p:cBhvr>
                                        <p:cTn id="26"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27"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33"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272"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39"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p:cTn id="44"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45"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 calcmode="lin" valueType="num">
                                      <p:cBhvr>
                                        <p:cTn id="50"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51"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par>
                          <p:cTn id="52" fill="hold">
                            <p:stCondLst>
                              <p:cond delay="500"/>
                            </p:stCondLst>
                            <p:childTnLst>
                              <p:par>
                                <p:cTn id="53" presetID="23" presetClass="entr" presetSubtype="272"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5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1881" name="Picture 25" descr="MPj0289214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9513" y="936625"/>
            <a:ext cx="3725862" cy="5640388"/>
          </a:xfrm>
          <a:prstGeom prst="rect">
            <a:avLst/>
          </a:prstGeom>
          <a:noFill/>
          <a:extLst>
            <a:ext uri="{909E8E84-426E-40DD-AFC4-6F175D3DCCD1}">
              <a14:hiddenFill xmlns:a14="http://schemas.microsoft.com/office/drawing/2010/main" xmlns="">
                <a:solidFill>
                  <a:srgbClr val="FFFFFF"/>
                </a:solidFill>
              </a14:hiddenFill>
            </a:ext>
          </a:extLst>
        </p:spPr>
      </p:pic>
      <p:pic>
        <p:nvPicPr>
          <p:cNvPr id="2681859" name="Picture 3" descr="MCj0287004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8388" y="871538"/>
            <a:ext cx="3787775" cy="5784850"/>
          </a:xfrm>
          <a:prstGeom prst="rect">
            <a:avLst/>
          </a:prstGeom>
          <a:noFill/>
          <a:extLst>
            <a:ext uri="{909E8E84-426E-40DD-AFC4-6F175D3DCCD1}">
              <a14:hiddenFill xmlns:a14="http://schemas.microsoft.com/office/drawing/2010/main" xmlns="">
                <a:solidFill>
                  <a:srgbClr val="FFFFFF"/>
                </a:solidFill>
              </a14:hiddenFill>
            </a:ext>
          </a:extLst>
        </p:spPr>
      </p:pic>
      <p:sp>
        <p:nvSpPr>
          <p:cNvPr id="2681860" name="Rectangle 4"/>
          <p:cNvSpPr>
            <a:spLocks noGrp="1" noChangeArrowheads="1"/>
          </p:cNvSpPr>
          <p:nvPr>
            <p:ph type="title" idx="4294967295"/>
          </p:nvPr>
        </p:nvSpPr>
        <p:spPr>
          <a:xfrm>
            <a:off x="755650" y="7938"/>
            <a:ext cx="8388350" cy="952500"/>
          </a:xfrm>
        </p:spPr>
        <p:txBody>
          <a:bodyPr/>
          <a:lstStyle/>
          <a:p>
            <a:r>
              <a:rPr lang="en-GB" dirty="0" smtClean="0"/>
              <a:t>Mathematics in </a:t>
            </a:r>
            <a:r>
              <a:rPr lang="en-GB" dirty="0"/>
              <a:t>PISA</a:t>
            </a:r>
          </a:p>
        </p:txBody>
      </p:sp>
      <p:sp>
        <p:nvSpPr>
          <p:cNvPr id="2681861" name="Rectangle 5"/>
          <p:cNvSpPr>
            <a:spLocks noChangeArrowheads="1"/>
          </p:cNvSpPr>
          <p:nvPr/>
        </p:nvSpPr>
        <p:spPr bwMode="auto">
          <a:xfrm>
            <a:off x="1165225" y="947738"/>
            <a:ext cx="3714750" cy="5624512"/>
          </a:xfrm>
          <a:prstGeom prst="rect">
            <a:avLst/>
          </a:prstGeom>
          <a:solidFill>
            <a:srgbClr val="993366">
              <a:alpha val="59000"/>
            </a:srgb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62" name="Rectangle 6"/>
          <p:cNvSpPr>
            <a:spLocks noChangeArrowheads="1"/>
          </p:cNvSpPr>
          <p:nvPr/>
        </p:nvSpPr>
        <p:spPr bwMode="auto">
          <a:xfrm>
            <a:off x="4883150" y="947738"/>
            <a:ext cx="3714750" cy="5622925"/>
          </a:xfrm>
          <a:prstGeom prst="rect">
            <a:avLst/>
          </a:prstGeom>
          <a:solidFill>
            <a:srgbClr val="008080">
              <a:alpha val="78999"/>
            </a:srgb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63" name="Text Box 7"/>
          <p:cNvSpPr txBox="1">
            <a:spLocks noChangeArrowheads="1"/>
          </p:cNvSpPr>
          <p:nvPr/>
        </p:nvSpPr>
        <p:spPr bwMode="auto">
          <a:xfrm>
            <a:off x="1168400" y="1004888"/>
            <a:ext cx="36877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dirty="0" smtClean="0">
                <a:solidFill>
                  <a:srgbClr val="FF99FF"/>
                </a:solidFill>
                <a:latin typeface="Comic Sans MS" pitchFamily="66" charset="0"/>
                <a:cs typeface="+mn-cs"/>
              </a:rPr>
              <a:t>The real world</a:t>
            </a:r>
          </a:p>
        </p:txBody>
      </p:sp>
      <p:sp>
        <p:nvSpPr>
          <p:cNvPr id="2681864" name="Text Box 8"/>
          <p:cNvSpPr txBox="1">
            <a:spLocks noChangeArrowheads="1"/>
          </p:cNvSpPr>
          <p:nvPr/>
        </p:nvSpPr>
        <p:spPr bwMode="auto">
          <a:xfrm>
            <a:off x="4908550" y="1019175"/>
            <a:ext cx="3686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dirty="0" smtClean="0">
                <a:solidFill>
                  <a:schemeClr val="accent1">
                    <a:lumMod val="20000"/>
                    <a:lumOff val="80000"/>
                  </a:schemeClr>
                </a:solidFill>
                <a:latin typeface="Comic Sans MS" pitchFamily="66" charset="0"/>
                <a:cs typeface="+mn-cs"/>
              </a:rPr>
              <a:t>The mathematical World</a:t>
            </a:r>
            <a:endParaRPr lang="en-GB" sz="1600" dirty="0" smtClean="0">
              <a:solidFill>
                <a:schemeClr val="accent1">
                  <a:lumMod val="20000"/>
                  <a:lumOff val="80000"/>
                </a:schemeClr>
              </a:solidFill>
              <a:latin typeface="Comic Sans MS" pitchFamily="66" charset="0"/>
              <a:cs typeface="+mn-cs"/>
            </a:endParaRPr>
          </a:p>
        </p:txBody>
      </p:sp>
      <p:sp>
        <p:nvSpPr>
          <p:cNvPr id="2681865" name="Oval 9"/>
          <p:cNvSpPr>
            <a:spLocks noChangeArrowheads="1"/>
          </p:cNvSpPr>
          <p:nvPr/>
        </p:nvSpPr>
        <p:spPr bwMode="auto">
          <a:xfrm>
            <a:off x="3078163" y="2197100"/>
            <a:ext cx="3643312" cy="3340100"/>
          </a:xfrm>
          <a:prstGeom prst="ellipse">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66" name="Text Box 10"/>
          <p:cNvSpPr txBox="1">
            <a:spLocks noChangeArrowheads="1"/>
          </p:cNvSpPr>
          <p:nvPr/>
        </p:nvSpPr>
        <p:spPr bwMode="auto">
          <a:xfrm>
            <a:off x="836613" y="3671888"/>
            <a:ext cx="25701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smtClean="0">
                <a:solidFill>
                  <a:srgbClr val="FFFF00"/>
                </a:solidFill>
                <a:latin typeface="Comic Sans MS" pitchFamily="66" charset="0"/>
                <a:cs typeface="+mn-cs"/>
              </a:rPr>
              <a:t>A real situation</a:t>
            </a:r>
          </a:p>
        </p:txBody>
      </p:sp>
      <p:sp>
        <p:nvSpPr>
          <p:cNvPr id="2681867" name="Text Box 11"/>
          <p:cNvSpPr txBox="1">
            <a:spLocks noChangeArrowheads="1"/>
          </p:cNvSpPr>
          <p:nvPr/>
        </p:nvSpPr>
        <p:spPr bwMode="auto">
          <a:xfrm>
            <a:off x="1363663" y="2208213"/>
            <a:ext cx="25701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smtClean="0">
                <a:solidFill>
                  <a:srgbClr val="FFFF00"/>
                </a:solidFill>
                <a:latin typeface="Comic Sans MS" pitchFamily="66" charset="0"/>
                <a:cs typeface="+mn-cs"/>
              </a:rPr>
              <a:t> A model of reality</a:t>
            </a:r>
          </a:p>
        </p:txBody>
      </p:sp>
      <p:sp>
        <p:nvSpPr>
          <p:cNvPr id="2681868" name="Text Box 12"/>
          <p:cNvSpPr txBox="1">
            <a:spLocks noChangeArrowheads="1"/>
          </p:cNvSpPr>
          <p:nvPr/>
        </p:nvSpPr>
        <p:spPr bwMode="auto">
          <a:xfrm>
            <a:off x="5481638" y="2197100"/>
            <a:ext cx="31654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smtClean="0">
                <a:solidFill>
                  <a:srgbClr val="FFFF00"/>
                </a:solidFill>
                <a:latin typeface="Comic Sans MS" pitchFamily="66" charset="0"/>
                <a:cs typeface="+mn-cs"/>
              </a:rPr>
              <a:t>A mathematical </a:t>
            </a:r>
            <a:br>
              <a:rPr lang="en-GB" sz="2000" smtClean="0">
                <a:solidFill>
                  <a:srgbClr val="FFFF00"/>
                </a:solidFill>
                <a:latin typeface="Comic Sans MS" pitchFamily="66" charset="0"/>
                <a:cs typeface="+mn-cs"/>
              </a:rPr>
            </a:br>
            <a:r>
              <a:rPr lang="en-GB" sz="2000" smtClean="0">
                <a:solidFill>
                  <a:srgbClr val="FFFF00"/>
                </a:solidFill>
                <a:latin typeface="Comic Sans MS" pitchFamily="66" charset="0"/>
                <a:cs typeface="+mn-cs"/>
              </a:rPr>
              <a:t>model</a:t>
            </a:r>
          </a:p>
        </p:txBody>
      </p:sp>
      <p:sp>
        <p:nvSpPr>
          <p:cNvPr id="2681869" name="Text Box 13"/>
          <p:cNvSpPr txBox="1">
            <a:spLocks noChangeArrowheads="1"/>
          </p:cNvSpPr>
          <p:nvPr/>
        </p:nvSpPr>
        <p:spPr bwMode="auto">
          <a:xfrm>
            <a:off x="5753100" y="4881563"/>
            <a:ext cx="326548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smtClean="0">
                <a:solidFill>
                  <a:srgbClr val="FFFF00"/>
                </a:solidFill>
                <a:latin typeface="Comic Sans MS" pitchFamily="66" charset="0"/>
                <a:cs typeface="+mn-cs"/>
              </a:rPr>
              <a:t>Mathematical </a:t>
            </a:r>
            <a:br>
              <a:rPr lang="en-GB" sz="2000" smtClean="0">
                <a:solidFill>
                  <a:srgbClr val="FFFF00"/>
                </a:solidFill>
                <a:latin typeface="Comic Sans MS" pitchFamily="66" charset="0"/>
                <a:cs typeface="+mn-cs"/>
              </a:rPr>
            </a:br>
            <a:r>
              <a:rPr lang="en-GB" sz="2000" smtClean="0">
                <a:solidFill>
                  <a:srgbClr val="FFFF00"/>
                </a:solidFill>
                <a:latin typeface="Comic Sans MS" pitchFamily="66" charset="0"/>
                <a:cs typeface="+mn-cs"/>
              </a:rPr>
              <a:t>results</a:t>
            </a:r>
          </a:p>
        </p:txBody>
      </p:sp>
      <p:sp>
        <p:nvSpPr>
          <p:cNvPr id="2681870" name="Text Box 14"/>
          <p:cNvSpPr txBox="1">
            <a:spLocks noChangeArrowheads="1"/>
          </p:cNvSpPr>
          <p:nvPr/>
        </p:nvSpPr>
        <p:spPr bwMode="auto">
          <a:xfrm>
            <a:off x="1487488" y="4943475"/>
            <a:ext cx="25701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smtClean="0">
                <a:solidFill>
                  <a:srgbClr val="FFFF00"/>
                </a:solidFill>
                <a:latin typeface="Comic Sans MS" pitchFamily="66" charset="0"/>
                <a:cs typeface="+mn-cs"/>
              </a:rPr>
              <a:t>Real results</a:t>
            </a:r>
          </a:p>
        </p:txBody>
      </p:sp>
      <p:sp>
        <p:nvSpPr>
          <p:cNvPr id="2681871" name="AutoShape 15"/>
          <p:cNvSpPr>
            <a:spLocks noChangeArrowheads="1"/>
          </p:cNvSpPr>
          <p:nvPr/>
        </p:nvSpPr>
        <p:spPr bwMode="auto">
          <a:xfrm>
            <a:off x="4071938" y="2528888"/>
            <a:ext cx="1700212" cy="246062"/>
          </a:xfrm>
          <a:prstGeom prst="curvedDownArrow">
            <a:avLst>
              <a:gd name="adj1" fmla="val 138194"/>
              <a:gd name="adj2" fmla="val 276388"/>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72" name="AutoShape 16"/>
          <p:cNvSpPr>
            <a:spLocks noChangeArrowheads="1"/>
          </p:cNvSpPr>
          <p:nvPr/>
        </p:nvSpPr>
        <p:spPr bwMode="auto">
          <a:xfrm rot="10800000">
            <a:off x="4011613" y="4994275"/>
            <a:ext cx="1700212" cy="246063"/>
          </a:xfrm>
          <a:prstGeom prst="curvedDownArrow">
            <a:avLst>
              <a:gd name="adj1" fmla="val 138193"/>
              <a:gd name="adj2" fmla="val 276386"/>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73" name="AutoShape 17"/>
          <p:cNvSpPr>
            <a:spLocks noChangeArrowheads="1"/>
          </p:cNvSpPr>
          <p:nvPr/>
        </p:nvSpPr>
        <p:spPr bwMode="auto">
          <a:xfrm rot="39249393">
            <a:off x="1984376" y="3006725"/>
            <a:ext cx="1090612" cy="217487"/>
          </a:xfrm>
          <a:prstGeom prst="curvedDownArrow">
            <a:avLst>
              <a:gd name="adj1" fmla="val 100292"/>
              <a:gd name="adj2" fmla="val 200584"/>
              <a:gd name="adj3" fmla="val 7423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74" name="AutoShape 18"/>
          <p:cNvSpPr>
            <a:spLocks noChangeArrowheads="1"/>
          </p:cNvSpPr>
          <p:nvPr/>
        </p:nvSpPr>
        <p:spPr bwMode="auto">
          <a:xfrm rot="5400000">
            <a:off x="5443538" y="3786188"/>
            <a:ext cx="1700212" cy="246062"/>
          </a:xfrm>
          <a:prstGeom prst="curvedDownArrow">
            <a:avLst>
              <a:gd name="adj1" fmla="val 138194"/>
              <a:gd name="adj2" fmla="val 276388"/>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75" name="AutoShape 19"/>
          <p:cNvSpPr>
            <a:spLocks noChangeArrowheads="1"/>
          </p:cNvSpPr>
          <p:nvPr/>
        </p:nvSpPr>
        <p:spPr bwMode="auto">
          <a:xfrm rot="79705459">
            <a:off x="1957388" y="4337050"/>
            <a:ext cx="1090612" cy="217488"/>
          </a:xfrm>
          <a:prstGeom prst="curvedDownArrow">
            <a:avLst>
              <a:gd name="adj1" fmla="val 100292"/>
              <a:gd name="adj2" fmla="val 200583"/>
              <a:gd name="adj3" fmla="val 7423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GB" b="1" smtClean="0">
              <a:solidFill>
                <a:srgbClr val="FFFF00"/>
              </a:solidFill>
              <a:cs typeface="+mn-cs"/>
            </a:endParaRPr>
          </a:p>
        </p:txBody>
      </p:sp>
      <p:sp>
        <p:nvSpPr>
          <p:cNvPr id="2681876" name="Text Box 20"/>
          <p:cNvSpPr txBox="1">
            <a:spLocks noChangeArrowheads="1"/>
          </p:cNvSpPr>
          <p:nvPr/>
        </p:nvSpPr>
        <p:spPr bwMode="auto">
          <a:xfrm>
            <a:off x="1420813" y="2528888"/>
            <a:ext cx="256698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GB" smtClean="0">
                <a:solidFill>
                  <a:srgbClr val="FFFFFF"/>
                </a:solidFill>
                <a:latin typeface="Comic Sans MS" pitchFamily="66" charset="0"/>
                <a:cs typeface="+mn-cs"/>
              </a:rPr>
              <a:t>Understanding, structuring and simplifying the situation</a:t>
            </a:r>
          </a:p>
        </p:txBody>
      </p:sp>
      <p:sp>
        <p:nvSpPr>
          <p:cNvPr id="2681877" name="Text Box 21"/>
          <p:cNvSpPr txBox="1">
            <a:spLocks noChangeArrowheads="1"/>
          </p:cNvSpPr>
          <p:nvPr/>
        </p:nvSpPr>
        <p:spPr bwMode="auto">
          <a:xfrm>
            <a:off x="3005138" y="1614488"/>
            <a:ext cx="35941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mtClean="0">
                <a:solidFill>
                  <a:srgbClr val="FFFFFF"/>
                </a:solidFill>
                <a:latin typeface="Comic Sans MS" pitchFamily="66" charset="0"/>
                <a:cs typeface="+mn-cs"/>
              </a:rPr>
              <a:t>Making the problem amenable to mathematical treatment</a:t>
            </a:r>
          </a:p>
        </p:txBody>
      </p:sp>
      <p:sp>
        <p:nvSpPr>
          <p:cNvPr id="2681878" name="Text Box 22"/>
          <p:cNvSpPr txBox="1">
            <a:spLocks noChangeArrowheads="1"/>
          </p:cNvSpPr>
          <p:nvPr/>
        </p:nvSpPr>
        <p:spPr bwMode="auto">
          <a:xfrm>
            <a:off x="2951163" y="5573713"/>
            <a:ext cx="38052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mtClean="0">
                <a:solidFill>
                  <a:srgbClr val="FFFFFF"/>
                </a:solidFill>
                <a:latin typeface="Comic Sans MS" pitchFamily="66" charset="0"/>
                <a:cs typeface="+mn-cs"/>
              </a:rPr>
              <a:t>Interpreting </a:t>
            </a:r>
            <a:br>
              <a:rPr lang="en-GB" smtClean="0">
                <a:solidFill>
                  <a:srgbClr val="FFFFFF"/>
                </a:solidFill>
                <a:latin typeface="Comic Sans MS" pitchFamily="66" charset="0"/>
                <a:cs typeface="+mn-cs"/>
              </a:rPr>
            </a:br>
            <a:r>
              <a:rPr lang="en-GB" smtClean="0">
                <a:solidFill>
                  <a:srgbClr val="FFFFFF"/>
                </a:solidFill>
                <a:latin typeface="Comic Sans MS" pitchFamily="66" charset="0"/>
                <a:cs typeface="+mn-cs"/>
              </a:rPr>
              <a:t>the mathematical results</a:t>
            </a:r>
          </a:p>
        </p:txBody>
      </p:sp>
      <p:sp>
        <p:nvSpPr>
          <p:cNvPr id="2681879" name="Text Box 23"/>
          <p:cNvSpPr txBox="1">
            <a:spLocks noChangeArrowheads="1"/>
          </p:cNvSpPr>
          <p:nvPr/>
        </p:nvSpPr>
        <p:spPr bwMode="auto">
          <a:xfrm>
            <a:off x="6689725" y="3224213"/>
            <a:ext cx="1957388"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GB" smtClean="0">
                <a:solidFill>
                  <a:srgbClr val="FFFFFF"/>
                </a:solidFill>
                <a:latin typeface="Comic Sans MS" pitchFamily="66" charset="0"/>
                <a:cs typeface="+mn-cs"/>
              </a:rPr>
              <a:t>Using relevant mathematical tools to solve the problem</a:t>
            </a:r>
          </a:p>
        </p:txBody>
      </p:sp>
      <p:sp>
        <p:nvSpPr>
          <p:cNvPr id="2681880" name="Text Box 24"/>
          <p:cNvSpPr txBox="1">
            <a:spLocks noChangeArrowheads="1"/>
          </p:cNvSpPr>
          <p:nvPr/>
        </p:nvSpPr>
        <p:spPr bwMode="auto">
          <a:xfrm>
            <a:off x="1193800" y="4176713"/>
            <a:ext cx="25669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mtClean="0">
                <a:solidFill>
                  <a:srgbClr val="FFFFFF"/>
                </a:solidFill>
                <a:latin typeface="Comic Sans MS" pitchFamily="66" charset="0"/>
                <a:cs typeface="+mn-cs"/>
              </a:rPr>
              <a:t>Validating </a:t>
            </a:r>
            <a:br>
              <a:rPr lang="en-GB" smtClean="0">
                <a:solidFill>
                  <a:srgbClr val="FFFFFF"/>
                </a:solidFill>
                <a:latin typeface="Comic Sans MS" pitchFamily="66" charset="0"/>
                <a:cs typeface="+mn-cs"/>
              </a:rPr>
            </a:br>
            <a:r>
              <a:rPr lang="en-GB" smtClean="0">
                <a:solidFill>
                  <a:srgbClr val="FFFFFF"/>
                </a:solidFill>
                <a:latin typeface="Comic Sans MS" pitchFamily="66" charset="0"/>
                <a:cs typeface="+mn-cs"/>
              </a:rPr>
              <a:t>the results</a:t>
            </a:r>
          </a:p>
        </p:txBody>
      </p:sp>
    </p:spTree>
    <p:extLst>
      <p:ext uri="{BB962C8B-B14F-4D97-AF65-F5344CB8AC3E}">
        <p14:creationId xmlns:p14="http://schemas.microsoft.com/office/powerpoint/2010/main" xmlns="" val="45198495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81864"/>
                                        </p:tgtEl>
                                        <p:attrNameLst>
                                          <p:attrName>style.visibility</p:attrName>
                                        </p:attrNameLst>
                                      </p:cBhvr>
                                      <p:to>
                                        <p:strVal val="visible"/>
                                      </p:to>
                                    </p:set>
                                    <p:anim calcmode="lin" valueType="num">
                                      <p:cBhvr additive="base">
                                        <p:cTn id="7" dur="500" fill="hold"/>
                                        <p:tgtEl>
                                          <p:spTgt spid="2681864"/>
                                        </p:tgtEl>
                                        <p:attrNameLst>
                                          <p:attrName>ppt_x</p:attrName>
                                        </p:attrNameLst>
                                      </p:cBhvr>
                                      <p:tavLst>
                                        <p:tav tm="0">
                                          <p:val>
                                            <p:strVal val="#ppt_x"/>
                                          </p:val>
                                        </p:tav>
                                        <p:tav tm="100000">
                                          <p:val>
                                            <p:strVal val="#ppt_x"/>
                                          </p:val>
                                        </p:tav>
                                      </p:tavLst>
                                    </p:anim>
                                    <p:anim calcmode="lin" valueType="num">
                                      <p:cBhvr additive="base">
                                        <p:cTn id="8" dur="500" fill="hold"/>
                                        <p:tgtEl>
                                          <p:spTgt spid="26818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681859"/>
                                        </p:tgtEl>
                                        <p:attrNameLst>
                                          <p:attrName>style.visibility</p:attrName>
                                        </p:attrNameLst>
                                      </p:cBhvr>
                                      <p:to>
                                        <p:strVal val="visible"/>
                                      </p:to>
                                    </p:set>
                                    <p:animEffect transition="in" filter="fade">
                                      <p:cBhvr>
                                        <p:cTn id="13" dur="500"/>
                                        <p:tgtEl>
                                          <p:spTgt spid="26818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681863"/>
                                        </p:tgtEl>
                                        <p:attrNameLst>
                                          <p:attrName>style.visibility</p:attrName>
                                        </p:attrNameLst>
                                      </p:cBhvr>
                                      <p:to>
                                        <p:strVal val="visible"/>
                                      </p:to>
                                    </p:set>
                                    <p:anim calcmode="lin" valueType="num">
                                      <p:cBhvr additive="base">
                                        <p:cTn id="18" dur="500" fill="hold"/>
                                        <p:tgtEl>
                                          <p:spTgt spid="2681863"/>
                                        </p:tgtEl>
                                        <p:attrNameLst>
                                          <p:attrName>ppt_x</p:attrName>
                                        </p:attrNameLst>
                                      </p:cBhvr>
                                      <p:tavLst>
                                        <p:tav tm="0">
                                          <p:val>
                                            <p:strVal val="#ppt_x"/>
                                          </p:val>
                                        </p:tav>
                                        <p:tav tm="100000">
                                          <p:val>
                                            <p:strVal val="#ppt_x"/>
                                          </p:val>
                                        </p:tav>
                                      </p:tavLst>
                                    </p:anim>
                                    <p:anim calcmode="lin" valueType="num">
                                      <p:cBhvr additive="base">
                                        <p:cTn id="19" dur="500" fill="hold"/>
                                        <p:tgtEl>
                                          <p:spTgt spid="2681863"/>
                                        </p:tgtEl>
                                        <p:attrNameLst>
                                          <p:attrName>ppt_y</p:attrName>
                                        </p:attrNameLst>
                                      </p:cBhvr>
                                      <p:tavLst>
                                        <p:tav tm="0">
                                          <p:val>
                                            <p:strVal val="0-#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681881"/>
                                        </p:tgtEl>
                                        <p:attrNameLst>
                                          <p:attrName>style.visibility</p:attrName>
                                        </p:attrNameLst>
                                      </p:cBhvr>
                                      <p:to>
                                        <p:strVal val="visible"/>
                                      </p:to>
                                    </p:set>
                                    <p:animEffect transition="in" filter="fade">
                                      <p:cBhvr>
                                        <p:cTn id="22" dur="2000"/>
                                        <p:tgtEl>
                                          <p:spTgt spid="26818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81862"/>
                                        </p:tgtEl>
                                        <p:attrNameLst>
                                          <p:attrName>style.visibility</p:attrName>
                                        </p:attrNameLst>
                                      </p:cBhvr>
                                      <p:to>
                                        <p:strVal val="visible"/>
                                      </p:to>
                                    </p:set>
                                    <p:animEffect transition="in" filter="fade">
                                      <p:cBhvr>
                                        <p:cTn id="27" dur="2000"/>
                                        <p:tgtEl>
                                          <p:spTgt spid="26818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81861"/>
                                        </p:tgtEl>
                                        <p:attrNameLst>
                                          <p:attrName>style.visibility</p:attrName>
                                        </p:attrNameLst>
                                      </p:cBhvr>
                                      <p:to>
                                        <p:strVal val="visible"/>
                                      </p:to>
                                    </p:set>
                                    <p:animEffect transition="in" filter="fade">
                                      <p:cBhvr>
                                        <p:cTn id="30" dur="2000"/>
                                        <p:tgtEl>
                                          <p:spTgt spid="26818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81865"/>
                                        </p:tgtEl>
                                        <p:attrNameLst>
                                          <p:attrName>style.visibility</p:attrName>
                                        </p:attrNameLst>
                                      </p:cBhvr>
                                      <p:to>
                                        <p:strVal val="visible"/>
                                      </p:to>
                                    </p:set>
                                    <p:animEffect transition="in" filter="fade">
                                      <p:cBhvr>
                                        <p:cTn id="33" dur="2000"/>
                                        <p:tgtEl>
                                          <p:spTgt spid="26818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272" fill="hold" grpId="0" nodeType="clickEffect">
                                  <p:stCondLst>
                                    <p:cond delay="0"/>
                                  </p:stCondLst>
                                  <p:childTnLst>
                                    <p:set>
                                      <p:cBhvr>
                                        <p:cTn id="37" dur="1" fill="hold">
                                          <p:stCondLst>
                                            <p:cond delay="0"/>
                                          </p:stCondLst>
                                        </p:cTn>
                                        <p:tgtEl>
                                          <p:spTgt spid="2681866"/>
                                        </p:tgtEl>
                                        <p:attrNameLst>
                                          <p:attrName>style.visibility</p:attrName>
                                        </p:attrNameLst>
                                      </p:cBhvr>
                                      <p:to>
                                        <p:strVal val="visible"/>
                                      </p:to>
                                    </p:set>
                                    <p:anim calcmode="lin" valueType="num">
                                      <p:cBhvr>
                                        <p:cTn id="38" dur="500" fill="hold"/>
                                        <p:tgtEl>
                                          <p:spTgt spid="2681866"/>
                                        </p:tgtEl>
                                        <p:attrNameLst>
                                          <p:attrName>ppt_w</p:attrName>
                                        </p:attrNameLst>
                                      </p:cBhvr>
                                      <p:tavLst>
                                        <p:tav tm="0">
                                          <p:val>
                                            <p:strVal val="2/3*#ppt_w"/>
                                          </p:val>
                                        </p:tav>
                                        <p:tav tm="100000">
                                          <p:val>
                                            <p:strVal val="#ppt_w"/>
                                          </p:val>
                                        </p:tav>
                                      </p:tavLst>
                                    </p:anim>
                                    <p:anim calcmode="lin" valueType="num">
                                      <p:cBhvr>
                                        <p:cTn id="39" dur="500" fill="hold"/>
                                        <p:tgtEl>
                                          <p:spTgt spid="2681866"/>
                                        </p:tgtEl>
                                        <p:attrNameLst>
                                          <p:attrName>ppt_h</p:attrName>
                                        </p:attrNameLst>
                                      </p:cBhvr>
                                      <p:tavLst>
                                        <p:tav tm="0">
                                          <p:val>
                                            <p:strVal val="2/3*#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2681867"/>
                                        </p:tgtEl>
                                        <p:attrNameLst>
                                          <p:attrName>style.visibility</p:attrName>
                                        </p:attrNameLst>
                                      </p:cBhvr>
                                      <p:to>
                                        <p:strVal val="visible"/>
                                      </p:to>
                                    </p:set>
                                    <p:anim calcmode="lin" valueType="num">
                                      <p:cBhvr>
                                        <p:cTn id="44" dur="500" fill="hold"/>
                                        <p:tgtEl>
                                          <p:spTgt spid="2681867"/>
                                        </p:tgtEl>
                                        <p:attrNameLst>
                                          <p:attrName>ppt_w</p:attrName>
                                        </p:attrNameLst>
                                      </p:cBhvr>
                                      <p:tavLst>
                                        <p:tav tm="0">
                                          <p:val>
                                            <p:strVal val="2/3*#ppt_w"/>
                                          </p:val>
                                        </p:tav>
                                        <p:tav tm="100000">
                                          <p:val>
                                            <p:strVal val="#ppt_w"/>
                                          </p:val>
                                        </p:tav>
                                      </p:tavLst>
                                    </p:anim>
                                    <p:anim calcmode="lin" valueType="num">
                                      <p:cBhvr>
                                        <p:cTn id="45" dur="500" fill="hold"/>
                                        <p:tgtEl>
                                          <p:spTgt spid="2681867"/>
                                        </p:tgtEl>
                                        <p:attrNameLst>
                                          <p:attrName>ppt_h</p:attrName>
                                        </p:attrNameLst>
                                      </p:cBhvr>
                                      <p:tavLst>
                                        <p:tav tm="0">
                                          <p:val>
                                            <p:strVal val="2/3*#ppt_h"/>
                                          </p:val>
                                        </p:tav>
                                        <p:tav tm="100000">
                                          <p:val>
                                            <p:strVal val="#ppt_h"/>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681873"/>
                                        </p:tgtEl>
                                        <p:attrNameLst>
                                          <p:attrName>style.visibility</p:attrName>
                                        </p:attrNameLst>
                                      </p:cBhvr>
                                      <p:to>
                                        <p:strVal val="visible"/>
                                      </p:to>
                                    </p:set>
                                    <p:animEffect transition="in" filter="fade">
                                      <p:cBhvr>
                                        <p:cTn id="48" dur="2000"/>
                                        <p:tgtEl>
                                          <p:spTgt spid="2681873"/>
                                        </p:tgtEl>
                                      </p:cBhvr>
                                    </p:animEffect>
                                  </p:childTnLst>
                                </p:cTn>
                              </p:par>
                            </p:childTnLst>
                          </p:cTn>
                        </p:par>
                        <p:par>
                          <p:cTn id="49" fill="hold" nodeType="afterGroup">
                            <p:stCondLst>
                              <p:cond delay="2000"/>
                            </p:stCondLst>
                            <p:childTnLst>
                              <p:par>
                                <p:cTn id="50" presetID="9" presetClass="entr" presetSubtype="0" fill="hold" grpId="0" nodeType="afterEffect">
                                  <p:stCondLst>
                                    <p:cond delay="0"/>
                                  </p:stCondLst>
                                  <p:childTnLst>
                                    <p:set>
                                      <p:cBhvr>
                                        <p:cTn id="51" dur="1" fill="hold">
                                          <p:stCondLst>
                                            <p:cond delay="0"/>
                                          </p:stCondLst>
                                        </p:cTn>
                                        <p:tgtEl>
                                          <p:spTgt spid="2681876"/>
                                        </p:tgtEl>
                                        <p:attrNameLst>
                                          <p:attrName>style.visibility</p:attrName>
                                        </p:attrNameLst>
                                      </p:cBhvr>
                                      <p:to>
                                        <p:strVal val="visible"/>
                                      </p:to>
                                    </p:set>
                                    <p:animEffect transition="in" filter="dissolve">
                                      <p:cBhvr>
                                        <p:cTn id="52" dur="500"/>
                                        <p:tgtEl>
                                          <p:spTgt spid="2681876"/>
                                        </p:tgtEl>
                                      </p:cBhvr>
                                    </p:animEffect>
                                  </p:childTnLst>
                                  <p:subTnLst>
                                    <p:animClr clrSpc="rgb" dir="cw">
                                      <p:cBhvr override="childStyle">
                                        <p:cTn dur="1" fill="hold" display="0" masterRel="nextClick" afterEffect="1"/>
                                        <p:tgtEl>
                                          <p:spTgt spid="2681876"/>
                                        </p:tgtEl>
                                        <p:attrNameLst>
                                          <p:attrName>ppt_c</p:attrName>
                                        </p:attrNameLst>
                                      </p:cBhvr>
                                      <p:to>
                                        <a:schemeClr val="folHlink"/>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2681868"/>
                                        </p:tgtEl>
                                        <p:attrNameLst>
                                          <p:attrName>style.visibility</p:attrName>
                                        </p:attrNameLst>
                                      </p:cBhvr>
                                      <p:to>
                                        <p:strVal val="visible"/>
                                      </p:to>
                                    </p:set>
                                    <p:anim calcmode="lin" valueType="num">
                                      <p:cBhvr>
                                        <p:cTn id="57" dur="500" fill="hold"/>
                                        <p:tgtEl>
                                          <p:spTgt spid="2681868"/>
                                        </p:tgtEl>
                                        <p:attrNameLst>
                                          <p:attrName>ppt_w</p:attrName>
                                        </p:attrNameLst>
                                      </p:cBhvr>
                                      <p:tavLst>
                                        <p:tav tm="0">
                                          <p:val>
                                            <p:strVal val="2/3*#ppt_w"/>
                                          </p:val>
                                        </p:tav>
                                        <p:tav tm="100000">
                                          <p:val>
                                            <p:strVal val="#ppt_w"/>
                                          </p:val>
                                        </p:tav>
                                      </p:tavLst>
                                    </p:anim>
                                    <p:anim calcmode="lin" valueType="num">
                                      <p:cBhvr>
                                        <p:cTn id="58" dur="500" fill="hold"/>
                                        <p:tgtEl>
                                          <p:spTgt spid="2681868"/>
                                        </p:tgtEl>
                                        <p:attrNameLst>
                                          <p:attrName>ppt_h</p:attrName>
                                        </p:attrNameLst>
                                      </p:cBhvr>
                                      <p:tavLst>
                                        <p:tav tm="0">
                                          <p:val>
                                            <p:strVal val="2/3*#ppt_h"/>
                                          </p:val>
                                        </p:tav>
                                        <p:tav tm="100000">
                                          <p:val>
                                            <p:strVal val="#ppt_h"/>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2681871"/>
                                        </p:tgtEl>
                                        <p:attrNameLst>
                                          <p:attrName>style.visibility</p:attrName>
                                        </p:attrNameLst>
                                      </p:cBhvr>
                                      <p:to>
                                        <p:strVal val="visible"/>
                                      </p:to>
                                    </p:set>
                                    <p:animEffect transition="in" filter="fade">
                                      <p:cBhvr>
                                        <p:cTn id="61" dur="2000"/>
                                        <p:tgtEl>
                                          <p:spTgt spid="2681871"/>
                                        </p:tgtEl>
                                      </p:cBhvr>
                                    </p:animEffect>
                                  </p:childTnLst>
                                </p:cTn>
                              </p:par>
                            </p:childTnLst>
                          </p:cTn>
                        </p:par>
                        <p:par>
                          <p:cTn id="62" fill="hold" nodeType="afterGroup">
                            <p:stCondLst>
                              <p:cond delay="2000"/>
                            </p:stCondLst>
                            <p:childTnLst>
                              <p:par>
                                <p:cTn id="63" presetID="9" presetClass="entr" presetSubtype="0" fill="hold" grpId="0" nodeType="afterEffect">
                                  <p:stCondLst>
                                    <p:cond delay="0"/>
                                  </p:stCondLst>
                                  <p:childTnLst>
                                    <p:set>
                                      <p:cBhvr>
                                        <p:cTn id="64" dur="1" fill="hold">
                                          <p:stCondLst>
                                            <p:cond delay="0"/>
                                          </p:stCondLst>
                                        </p:cTn>
                                        <p:tgtEl>
                                          <p:spTgt spid="2681877"/>
                                        </p:tgtEl>
                                        <p:attrNameLst>
                                          <p:attrName>style.visibility</p:attrName>
                                        </p:attrNameLst>
                                      </p:cBhvr>
                                      <p:to>
                                        <p:strVal val="visible"/>
                                      </p:to>
                                    </p:set>
                                    <p:animEffect transition="in" filter="dissolve">
                                      <p:cBhvr>
                                        <p:cTn id="65" dur="500"/>
                                        <p:tgtEl>
                                          <p:spTgt spid="2681877"/>
                                        </p:tgtEl>
                                      </p:cBhvr>
                                    </p:animEffect>
                                  </p:childTnLst>
                                  <p:subTnLst>
                                    <p:animClr clrSpc="rgb" dir="cw">
                                      <p:cBhvr override="childStyle">
                                        <p:cTn dur="1" fill="hold" display="0" masterRel="nextClick" afterEffect="1"/>
                                        <p:tgtEl>
                                          <p:spTgt spid="2681877"/>
                                        </p:tgtEl>
                                        <p:attrNameLst>
                                          <p:attrName>ppt_c</p:attrName>
                                        </p:attrNameLst>
                                      </p:cBhvr>
                                      <p:to>
                                        <a:schemeClr val="folHlink"/>
                                      </p:to>
                                    </p:animClr>
                                  </p:sub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272" fill="hold" grpId="0" nodeType="clickEffect">
                                  <p:stCondLst>
                                    <p:cond delay="0"/>
                                  </p:stCondLst>
                                  <p:childTnLst>
                                    <p:set>
                                      <p:cBhvr>
                                        <p:cTn id="69" dur="1" fill="hold">
                                          <p:stCondLst>
                                            <p:cond delay="0"/>
                                          </p:stCondLst>
                                        </p:cTn>
                                        <p:tgtEl>
                                          <p:spTgt spid="2681869"/>
                                        </p:tgtEl>
                                        <p:attrNameLst>
                                          <p:attrName>style.visibility</p:attrName>
                                        </p:attrNameLst>
                                      </p:cBhvr>
                                      <p:to>
                                        <p:strVal val="visible"/>
                                      </p:to>
                                    </p:set>
                                    <p:anim calcmode="lin" valueType="num">
                                      <p:cBhvr>
                                        <p:cTn id="70" dur="500" fill="hold"/>
                                        <p:tgtEl>
                                          <p:spTgt spid="2681869"/>
                                        </p:tgtEl>
                                        <p:attrNameLst>
                                          <p:attrName>ppt_w</p:attrName>
                                        </p:attrNameLst>
                                      </p:cBhvr>
                                      <p:tavLst>
                                        <p:tav tm="0">
                                          <p:val>
                                            <p:strVal val="2/3*#ppt_w"/>
                                          </p:val>
                                        </p:tav>
                                        <p:tav tm="100000">
                                          <p:val>
                                            <p:strVal val="#ppt_w"/>
                                          </p:val>
                                        </p:tav>
                                      </p:tavLst>
                                    </p:anim>
                                    <p:anim calcmode="lin" valueType="num">
                                      <p:cBhvr>
                                        <p:cTn id="71" dur="500" fill="hold"/>
                                        <p:tgtEl>
                                          <p:spTgt spid="2681869"/>
                                        </p:tgtEl>
                                        <p:attrNameLst>
                                          <p:attrName>ppt_h</p:attrName>
                                        </p:attrNameLst>
                                      </p:cBhvr>
                                      <p:tavLst>
                                        <p:tav tm="0">
                                          <p:val>
                                            <p:strVal val="2/3*#ppt_h"/>
                                          </p:val>
                                        </p:tav>
                                        <p:tav tm="100000">
                                          <p:val>
                                            <p:strVal val="#ppt_h"/>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2681874"/>
                                        </p:tgtEl>
                                        <p:attrNameLst>
                                          <p:attrName>style.visibility</p:attrName>
                                        </p:attrNameLst>
                                      </p:cBhvr>
                                      <p:to>
                                        <p:strVal val="visible"/>
                                      </p:to>
                                    </p:set>
                                    <p:animEffect transition="in" filter="fade">
                                      <p:cBhvr>
                                        <p:cTn id="74" dur="2000"/>
                                        <p:tgtEl>
                                          <p:spTgt spid="2681874"/>
                                        </p:tgtEl>
                                      </p:cBhvr>
                                    </p:animEffect>
                                  </p:childTnLst>
                                </p:cTn>
                              </p:par>
                            </p:childTnLst>
                          </p:cTn>
                        </p:par>
                        <p:par>
                          <p:cTn id="75" fill="hold" nodeType="afterGroup">
                            <p:stCondLst>
                              <p:cond delay="2000"/>
                            </p:stCondLst>
                            <p:childTnLst>
                              <p:par>
                                <p:cTn id="76" presetID="9" presetClass="entr" presetSubtype="0" fill="hold" grpId="0" nodeType="afterEffect">
                                  <p:stCondLst>
                                    <p:cond delay="0"/>
                                  </p:stCondLst>
                                  <p:childTnLst>
                                    <p:set>
                                      <p:cBhvr>
                                        <p:cTn id="77" dur="1" fill="hold">
                                          <p:stCondLst>
                                            <p:cond delay="0"/>
                                          </p:stCondLst>
                                        </p:cTn>
                                        <p:tgtEl>
                                          <p:spTgt spid="2681879"/>
                                        </p:tgtEl>
                                        <p:attrNameLst>
                                          <p:attrName>style.visibility</p:attrName>
                                        </p:attrNameLst>
                                      </p:cBhvr>
                                      <p:to>
                                        <p:strVal val="visible"/>
                                      </p:to>
                                    </p:set>
                                    <p:animEffect transition="in" filter="dissolve">
                                      <p:cBhvr>
                                        <p:cTn id="78" dur="500"/>
                                        <p:tgtEl>
                                          <p:spTgt spid="2681879"/>
                                        </p:tgtEl>
                                      </p:cBhvr>
                                    </p:animEffect>
                                  </p:childTnLst>
                                  <p:subTnLst>
                                    <p:animClr clrSpc="rgb" dir="cw">
                                      <p:cBhvr override="childStyle">
                                        <p:cTn dur="1" fill="hold" display="0" masterRel="nextClick" afterEffect="1"/>
                                        <p:tgtEl>
                                          <p:spTgt spid="2681879"/>
                                        </p:tgtEl>
                                        <p:attrNameLst>
                                          <p:attrName>ppt_c</p:attrName>
                                        </p:attrNameLst>
                                      </p:cBhvr>
                                      <p:to>
                                        <a:schemeClr val="folHlink"/>
                                      </p:to>
                                    </p:animClr>
                                  </p:sub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2681870"/>
                                        </p:tgtEl>
                                        <p:attrNameLst>
                                          <p:attrName>style.visibility</p:attrName>
                                        </p:attrNameLst>
                                      </p:cBhvr>
                                      <p:to>
                                        <p:strVal val="visible"/>
                                      </p:to>
                                    </p:set>
                                    <p:anim calcmode="lin" valueType="num">
                                      <p:cBhvr>
                                        <p:cTn id="83" dur="500" fill="hold"/>
                                        <p:tgtEl>
                                          <p:spTgt spid="2681870"/>
                                        </p:tgtEl>
                                        <p:attrNameLst>
                                          <p:attrName>ppt_w</p:attrName>
                                        </p:attrNameLst>
                                      </p:cBhvr>
                                      <p:tavLst>
                                        <p:tav tm="0">
                                          <p:val>
                                            <p:strVal val="2/3*#ppt_w"/>
                                          </p:val>
                                        </p:tav>
                                        <p:tav tm="100000">
                                          <p:val>
                                            <p:strVal val="#ppt_w"/>
                                          </p:val>
                                        </p:tav>
                                      </p:tavLst>
                                    </p:anim>
                                    <p:anim calcmode="lin" valueType="num">
                                      <p:cBhvr>
                                        <p:cTn id="84" dur="500" fill="hold"/>
                                        <p:tgtEl>
                                          <p:spTgt spid="2681870"/>
                                        </p:tgtEl>
                                        <p:attrNameLst>
                                          <p:attrName>ppt_h</p:attrName>
                                        </p:attrNameLst>
                                      </p:cBhvr>
                                      <p:tavLst>
                                        <p:tav tm="0">
                                          <p:val>
                                            <p:strVal val="2/3*#ppt_h"/>
                                          </p:val>
                                        </p:tav>
                                        <p:tav tm="100000">
                                          <p:val>
                                            <p:strVal val="#ppt_h"/>
                                          </p:val>
                                        </p:tav>
                                      </p:tavLst>
                                    </p:anim>
                                  </p:childTnLst>
                                </p:cTn>
                              </p:par>
                              <p:par>
                                <p:cTn id="85" presetID="10" presetClass="entr" presetSubtype="0" fill="hold" grpId="0" nodeType="withEffect">
                                  <p:stCondLst>
                                    <p:cond delay="0"/>
                                  </p:stCondLst>
                                  <p:childTnLst>
                                    <p:set>
                                      <p:cBhvr>
                                        <p:cTn id="86" dur="1" fill="hold">
                                          <p:stCondLst>
                                            <p:cond delay="0"/>
                                          </p:stCondLst>
                                        </p:cTn>
                                        <p:tgtEl>
                                          <p:spTgt spid="2681872"/>
                                        </p:tgtEl>
                                        <p:attrNameLst>
                                          <p:attrName>style.visibility</p:attrName>
                                        </p:attrNameLst>
                                      </p:cBhvr>
                                      <p:to>
                                        <p:strVal val="visible"/>
                                      </p:to>
                                    </p:set>
                                    <p:animEffect transition="in" filter="fade">
                                      <p:cBhvr>
                                        <p:cTn id="87" dur="2000"/>
                                        <p:tgtEl>
                                          <p:spTgt spid="2681872"/>
                                        </p:tgtEl>
                                      </p:cBhvr>
                                    </p:animEffect>
                                  </p:childTnLst>
                                </p:cTn>
                              </p:par>
                            </p:childTnLst>
                          </p:cTn>
                        </p:par>
                        <p:par>
                          <p:cTn id="88" fill="hold" nodeType="afterGroup">
                            <p:stCondLst>
                              <p:cond delay="2000"/>
                            </p:stCondLst>
                            <p:childTnLst>
                              <p:par>
                                <p:cTn id="89" presetID="9" presetClass="entr" presetSubtype="0" fill="hold" grpId="0" nodeType="afterEffect">
                                  <p:stCondLst>
                                    <p:cond delay="0"/>
                                  </p:stCondLst>
                                  <p:childTnLst>
                                    <p:set>
                                      <p:cBhvr>
                                        <p:cTn id="90" dur="1" fill="hold">
                                          <p:stCondLst>
                                            <p:cond delay="0"/>
                                          </p:stCondLst>
                                        </p:cTn>
                                        <p:tgtEl>
                                          <p:spTgt spid="2681878"/>
                                        </p:tgtEl>
                                        <p:attrNameLst>
                                          <p:attrName>style.visibility</p:attrName>
                                        </p:attrNameLst>
                                      </p:cBhvr>
                                      <p:to>
                                        <p:strVal val="visible"/>
                                      </p:to>
                                    </p:set>
                                    <p:animEffect transition="in" filter="dissolve">
                                      <p:cBhvr>
                                        <p:cTn id="91" dur="500"/>
                                        <p:tgtEl>
                                          <p:spTgt spid="2681878"/>
                                        </p:tgtEl>
                                      </p:cBhvr>
                                    </p:animEffect>
                                  </p:childTnLst>
                                  <p:subTnLst>
                                    <p:animClr clrSpc="rgb" dir="cw">
                                      <p:cBhvr override="childStyle">
                                        <p:cTn dur="1" fill="hold" display="0" masterRel="nextClick" afterEffect="1"/>
                                        <p:tgtEl>
                                          <p:spTgt spid="2681878"/>
                                        </p:tgtEl>
                                        <p:attrNameLst>
                                          <p:attrName>ppt_c</p:attrName>
                                        </p:attrNameLst>
                                      </p:cBhvr>
                                      <p:to>
                                        <a:schemeClr val="folHlink"/>
                                      </p:to>
                                    </p:animClr>
                                  </p:subTnLst>
                                </p:cTn>
                              </p:par>
                              <p:par>
                                <p:cTn id="92" presetID="10" presetClass="entr" presetSubtype="0" fill="hold" grpId="0" nodeType="withEffect">
                                  <p:stCondLst>
                                    <p:cond delay="0"/>
                                  </p:stCondLst>
                                  <p:childTnLst>
                                    <p:set>
                                      <p:cBhvr>
                                        <p:cTn id="93" dur="1" fill="hold">
                                          <p:stCondLst>
                                            <p:cond delay="0"/>
                                          </p:stCondLst>
                                        </p:cTn>
                                        <p:tgtEl>
                                          <p:spTgt spid="2681875"/>
                                        </p:tgtEl>
                                        <p:attrNameLst>
                                          <p:attrName>style.visibility</p:attrName>
                                        </p:attrNameLst>
                                      </p:cBhvr>
                                      <p:to>
                                        <p:strVal val="visible"/>
                                      </p:to>
                                    </p:set>
                                    <p:animEffect transition="in" filter="fade">
                                      <p:cBhvr>
                                        <p:cTn id="94" dur="2000"/>
                                        <p:tgtEl>
                                          <p:spTgt spid="2681875"/>
                                        </p:tgtEl>
                                      </p:cBhvr>
                                    </p:animEffect>
                                  </p:childTnLst>
                                </p:cTn>
                              </p:par>
                            </p:childTnLst>
                          </p:cTn>
                        </p:par>
                        <p:par>
                          <p:cTn id="95" fill="hold" nodeType="afterGroup">
                            <p:stCondLst>
                              <p:cond delay="4000"/>
                            </p:stCondLst>
                            <p:childTnLst>
                              <p:par>
                                <p:cTn id="96" presetID="9" presetClass="entr" presetSubtype="0" fill="hold" grpId="0" nodeType="afterEffect">
                                  <p:stCondLst>
                                    <p:cond delay="0"/>
                                  </p:stCondLst>
                                  <p:childTnLst>
                                    <p:set>
                                      <p:cBhvr>
                                        <p:cTn id="97" dur="1" fill="hold">
                                          <p:stCondLst>
                                            <p:cond delay="0"/>
                                          </p:stCondLst>
                                        </p:cTn>
                                        <p:tgtEl>
                                          <p:spTgt spid="2681880"/>
                                        </p:tgtEl>
                                        <p:attrNameLst>
                                          <p:attrName>style.visibility</p:attrName>
                                        </p:attrNameLst>
                                      </p:cBhvr>
                                      <p:to>
                                        <p:strVal val="visible"/>
                                      </p:to>
                                    </p:set>
                                    <p:animEffect transition="in" filter="dissolve">
                                      <p:cBhvr>
                                        <p:cTn id="98" dur="500"/>
                                        <p:tgtEl>
                                          <p:spTgt spid="2681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861" grpId="0" animBg="1"/>
      <p:bldP spid="2681862" grpId="0" animBg="1"/>
      <p:bldP spid="2681863" grpId="0"/>
      <p:bldP spid="2681864" grpId="0"/>
      <p:bldP spid="2681865" grpId="0" animBg="1"/>
      <p:bldP spid="2681866" grpId="0"/>
      <p:bldP spid="2681867" grpId="0"/>
      <p:bldP spid="2681868" grpId="0"/>
      <p:bldP spid="2681869" grpId="0"/>
      <p:bldP spid="2681870" grpId="0"/>
      <p:bldP spid="2681871" grpId="0" animBg="1"/>
      <p:bldP spid="2681872" grpId="0" animBg="1"/>
      <p:bldP spid="2681873" grpId="0" animBg="1"/>
      <p:bldP spid="2681874" grpId="0" animBg="1"/>
      <p:bldP spid="2681875" grpId="0" animBg="1"/>
      <p:bldP spid="2681876" grpId="0"/>
      <p:bldP spid="2681877" grpId="0"/>
      <p:bldP spid="2681878" grpId="0"/>
      <p:bldP spid="2681879" grpId="0"/>
      <p:bldP spid="26818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0" y="0"/>
            <a:ext cx="9144000" cy="6858000"/>
          </a:xfrm>
          <a:prstGeom prst="rect">
            <a:avLst/>
          </a:prstGeom>
          <a:gradFill>
            <a:gsLst>
              <a:gs pos="0">
                <a:srgbClr val="000099"/>
              </a:gs>
              <a:gs pos="39999">
                <a:srgbClr val="0A128C"/>
              </a:gs>
              <a:gs pos="70000">
                <a:srgbClr val="000099"/>
              </a:gs>
            </a:gsLst>
            <a:lin ang="5400000" scaled="0"/>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603" name="Rectangle 123"/>
          <p:cNvSpPr>
            <a:spLocks noGrp="1" noChangeArrowheads="1"/>
          </p:cNvSpPr>
          <p:nvPr>
            <p:ph type="title"/>
          </p:nvPr>
        </p:nvSpPr>
        <p:spPr>
          <a:xfrm>
            <a:off x="827584" y="260350"/>
            <a:ext cx="8686800" cy="511175"/>
          </a:xfrm>
        </p:spPr>
        <p:txBody>
          <a:bodyPr/>
          <a:lstStyle/>
          <a:p>
            <a:r>
              <a:rPr lang="en-GB" dirty="0" smtClean="0">
                <a:latin typeface="Comic Sans MS" pitchFamily="66" charset="0"/>
              </a:rPr>
              <a:t>The PISA framework</a:t>
            </a:r>
            <a:endParaRPr lang="en-US" dirty="0">
              <a:latin typeface="Comic Sans MS" pitchFamily="66" charset="0"/>
            </a:endParaRPr>
          </a:p>
        </p:txBody>
      </p:sp>
      <p:sp>
        <p:nvSpPr>
          <p:cNvPr id="20529" name="Line 49"/>
          <p:cNvSpPr>
            <a:spLocks noChangeShapeType="1"/>
          </p:cNvSpPr>
          <p:nvPr/>
        </p:nvSpPr>
        <p:spPr bwMode="auto">
          <a:xfrm>
            <a:off x="79375" y="3282950"/>
            <a:ext cx="9036050"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30" name="Line 50"/>
          <p:cNvSpPr>
            <a:spLocks noChangeShapeType="1"/>
          </p:cNvSpPr>
          <p:nvPr/>
        </p:nvSpPr>
        <p:spPr bwMode="auto">
          <a:xfrm>
            <a:off x="52388" y="2260600"/>
            <a:ext cx="9036050"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31" name="Line 51"/>
          <p:cNvSpPr>
            <a:spLocks noChangeShapeType="1"/>
          </p:cNvSpPr>
          <p:nvPr/>
        </p:nvSpPr>
        <p:spPr bwMode="auto">
          <a:xfrm>
            <a:off x="52388" y="4292600"/>
            <a:ext cx="9036050"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32" name="Line 52"/>
          <p:cNvSpPr>
            <a:spLocks noChangeShapeType="1"/>
          </p:cNvSpPr>
          <p:nvPr/>
        </p:nvSpPr>
        <p:spPr bwMode="auto">
          <a:xfrm>
            <a:off x="55563" y="5302250"/>
            <a:ext cx="9036050"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33" name="Line 53"/>
          <p:cNvSpPr>
            <a:spLocks noChangeShapeType="1"/>
          </p:cNvSpPr>
          <p:nvPr/>
        </p:nvSpPr>
        <p:spPr bwMode="auto">
          <a:xfrm>
            <a:off x="66675" y="6316663"/>
            <a:ext cx="9036050"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40" name="Line 60"/>
          <p:cNvSpPr>
            <a:spLocks noChangeShapeType="1"/>
          </p:cNvSpPr>
          <p:nvPr/>
        </p:nvSpPr>
        <p:spPr bwMode="auto">
          <a:xfrm flipV="1">
            <a:off x="0" y="1273175"/>
            <a:ext cx="0" cy="5040313"/>
          </a:xfrm>
          <a:prstGeom prst="line">
            <a:avLst/>
          </a:prstGeom>
          <a:noFill/>
          <a:ln w="9525">
            <a:solidFill>
              <a:schemeClr val="tx1"/>
            </a:solidFill>
            <a:round/>
            <a:headEnd/>
            <a:tailEnd/>
          </a:ln>
          <a:effectLst/>
        </p:spPr>
        <p:txBody>
          <a:bodyPr/>
          <a:lstStyle/>
          <a:p>
            <a:endParaRPr lang="en-GB" smtClean="0">
              <a:solidFill>
                <a:srgbClr val="000000"/>
              </a:solidFill>
            </a:endParaRPr>
          </a:p>
        </p:txBody>
      </p:sp>
      <p:sp>
        <p:nvSpPr>
          <p:cNvPr id="20549" name="Line 69"/>
          <p:cNvSpPr>
            <a:spLocks noChangeShapeType="1"/>
          </p:cNvSpPr>
          <p:nvPr/>
        </p:nvSpPr>
        <p:spPr bwMode="auto">
          <a:xfrm flipV="1">
            <a:off x="4984750" y="968375"/>
            <a:ext cx="0" cy="5345113"/>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50" name="Line 70"/>
          <p:cNvSpPr>
            <a:spLocks noChangeShapeType="1"/>
          </p:cNvSpPr>
          <p:nvPr/>
        </p:nvSpPr>
        <p:spPr bwMode="auto">
          <a:xfrm flipV="1">
            <a:off x="7037388" y="969963"/>
            <a:ext cx="0" cy="5345112"/>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51" name="Line 71"/>
          <p:cNvSpPr>
            <a:spLocks noChangeShapeType="1"/>
          </p:cNvSpPr>
          <p:nvPr/>
        </p:nvSpPr>
        <p:spPr bwMode="auto">
          <a:xfrm flipV="1">
            <a:off x="9085263" y="969963"/>
            <a:ext cx="0" cy="5345112"/>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56" name="Text Box 76"/>
          <p:cNvSpPr txBox="1">
            <a:spLocks noChangeArrowheads="1"/>
          </p:cNvSpPr>
          <p:nvPr/>
        </p:nvSpPr>
        <p:spPr bwMode="auto">
          <a:xfrm>
            <a:off x="7053263" y="5326063"/>
            <a:ext cx="2033587" cy="989012"/>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National educ, social and economic context</a:t>
            </a:r>
            <a:endParaRPr lang="en-GB" sz="2400" smtClean="0">
              <a:solidFill>
                <a:srgbClr val="FFFF00"/>
              </a:solidFill>
              <a:latin typeface="Times New Roman" pitchFamily="18" charset="0"/>
            </a:endParaRPr>
          </a:p>
        </p:txBody>
      </p:sp>
      <p:sp>
        <p:nvSpPr>
          <p:cNvPr id="20559" name="Text Box 79"/>
          <p:cNvSpPr txBox="1">
            <a:spLocks noChangeArrowheads="1"/>
          </p:cNvSpPr>
          <p:nvPr/>
        </p:nvSpPr>
        <p:spPr bwMode="auto">
          <a:xfrm>
            <a:off x="5002213" y="5327650"/>
            <a:ext cx="2033587" cy="989013"/>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Structures, resource alloc </a:t>
            </a:r>
            <a:br>
              <a:rPr lang="en-GB" smtClean="0">
                <a:solidFill>
                  <a:srgbClr val="FFFF00"/>
                </a:solidFill>
                <a:latin typeface="Comic Sans MS" pitchFamily="66" charset="0"/>
              </a:rPr>
            </a:br>
            <a:r>
              <a:rPr lang="en-GB" smtClean="0">
                <a:solidFill>
                  <a:srgbClr val="FFFF00"/>
                </a:solidFill>
                <a:latin typeface="Comic Sans MS" pitchFamily="66" charset="0"/>
              </a:rPr>
              <a:t>and policies</a:t>
            </a:r>
            <a:endParaRPr lang="en-GB" sz="2400" smtClean="0">
              <a:solidFill>
                <a:srgbClr val="FFFF00"/>
              </a:solidFill>
              <a:latin typeface="Times New Roman" pitchFamily="18" charset="0"/>
            </a:endParaRPr>
          </a:p>
        </p:txBody>
      </p:sp>
      <p:sp>
        <p:nvSpPr>
          <p:cNvPr id="20560" name="Text Box 80"/>
          <p:cNvSpPr txBox="1">
            <a:spLocks noChangeArrowheads="1"/>
          </p:cNvSpPr>
          <p:nvPr/>
        </p:nvSpPr>
        <p:spPr bwMode="auto">
          <a:xfrm>
            <a:off x="2933700" y="5326063"/>
            <a:ext cx="2033588" cy="989012"/>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Social &amp; economic outcomes of education</a:t>
            </a:r>
            <a:endParaRPr lang="en-GB" sz="2400" smtClean="0">
              <a:solidFill>
                <a:srgbClr val="FFFF00"/>
              </a:solidFill>
              <a:latin typeface="Times New Roman" pitchFamily="18" charset="0"/>
            </a:endParaRPr>
          </a:p>
        </p:txBody>
      </p:sp>
      <p:sp>
        <p:nvSpPr>
          <p:cNvPr id="20562" name="Text Box 82"/>
          <p:cNvSpPr txBox="1">
            <a:spLocks noChangeArrowheads="1"/>
          </p:cNvSpPr>
          <p:nvPr/>
        </p:nvSpPr>
        <p:spPr bwMode="auto">
          <a:xfrm>
            <a:off x="7062788" y="4308475"/>
            <a:ext cx="2033587" cy="989013"/>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Community </a:t>
            </a:r>
            <a:br>
              <a:rPr lang="en-GB" smtClean="0">
                <a:solidFill>
                  <a:srgbClr val="FFFF00"/>
                </a:solidFill>
                <a:latin typeface="Comic Sans MS" pitchFamily="66" charset="0"/>
              </a:rPr>
            </a:br>
            <a:r>
              <a:rPr lang="en-GB" smtClean="0">
                <a:solidFill>
                  <a:srgbClr val="FFFF00"/>
                </a:solidFill>
                <a:latin typeface="Comic Sans MS" pitchFamily="66" charset="0"/>
              </a:rPr>
              <a:t>and school characteristics</a:t>
            </a:r>
            <a:endParaRPr lang="en-GB" sz="2400" smtClean="0">
              <a:solidFill>
                <a:srgbClr val="FFFF00"/>
              </a:solidFill>
              <a:latin typeface="Times New Roman" pitchFamily="18" charset="0"/>
            </a:endParaRPr>
          </a:p>
        </p:txBody>
      </p:sp>
      <p:sp>
        <p:nvSpPr>
          <p:cNvPr id="20563" name="Text Box 83"/>
          <p:cNvSpPr txBox="1">
            <a:spLocks noChangeArrowheads="1"/>
          </p:cNvSpPr>
          <p:nvPr/>
        </p:nvSpPr>
        <p:spPr bwMode="auto">
          <a:xfrm>
            <a:off x="7050088" y="3303588"/>
            <a:ext cx="2033587" cy="989012"/>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Student learning, teacher working conditions</a:t>
            </a:r>
            <a:endParaRPr lang="en-GB" sz="2400" smtClean="0">
              <a:solidFill>
                <a:srgbClr val="FFFF00"/>
              </a:solidFill>
              <a:latin typeface="Times New Roman" pitchFamily="18" charset="0"/>
            </a:endParaRPr>
          </a:p>
        </p:txBody>
      </p:sp>
      <p:sp>
        <p:nvSpPr>
          <p:cNvPr id="20564" name="Text Box 84"/>
          <p:cNvSpPr txBox="1">
            <a:spLocks noChangeArrowheads="1"/>
          </p:cNvSpPr>
          <p:nvPr/>
        </p:nvSpPr>
        <p:spPr bwMode="auto">
          <a:xfrm>
            <a:off x="7054850" y="2284413"/>
            <a:ext cx="2033588" cy="989012"/>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Socio-economic background of learners</a:t>
            </a:r>
            <a:endParaRPr lang="en-GB" sz="2400" smtClean="0">
              <a:solidFill>
                <a:srgbClr val="FFFF00"/>
              </a:solidFill>
              <a:latin typeface="Times New Roman" pitchFamily="18" charset="0"/>
            </a:endParaRPr>
          </a:p>
        </p:txBody>
      </p:sp>
      <p:sp>
        <p:nvSpPr>
          <p:cNvPr id="20565" name="Text Box 85"/>
          <p:cNvSpPr txBox="1">
            <a:spLocks noChangeArrowheads="1"/>
          </p:cNvSpPr>
          <p:nvPr/>
        </p:nvSpPr>
        <p:spPr bwMode="auto">
          <a:xfrm>
            <a:off x="7062788" y="1320800"/>
            <a:ext cx="2016125" cy="917575"/>
          </a:xfrm>
          <a:prstGeom prst="rect">
            <a:avLst/>
          </a:prstGeom>
          <a:gradFill rotWithShape="1">
            <a:gsLst>
              <a:gs pos="0">
                <a:srgbClr val="FAF400">
                  <a:gamma/>
                  <a:shade val="57255"/>
                  <a:invGamma/>
                </a:srgbClr>
              </a:gs>
              <a:gs pos="50000">
                <a:srgbClr val="FAF400"/>
              </a:gs>
              <a:gs pos="100000">
                <a:srgbClr val="FAF400">
                  <a:gamma/>
                  <a:shade val="57255"/>
                  <a:invGamma/>
                </a:srgbClr>
              </a:gs>
            </a:gsLst>
            <a:lin ang="5400000" scaled="1"/>
          </a:gradFill>
          <a:ln w="9525">
            <a:noFill/>
            <a:miter lim="800000"/>
            <a:headEnd/>
            <a:tailEnd/>
          </a:ln>
          <a:effectLst/>
        </p:spPr>
        <p:txBody>
          <a:bodyPr lIns="0" tIns="0" rIns="0" bIns="0" anchorCtr="1"/>
          <a:lstStyle/>
          <a:p>
            <a:pPr algn="ctr" eaLnBrk="0" hangingPunct="0">
              <a:spcBef>
                <a:spcPct val="50000"/>
              </a:spcBef>
            </a:pPr>
            <a:r>
              <a:rPr lang="en-GB" sz="2200" smtClean="0">
                <a:solidFill>
                  <a:srgbClr val="000000"/>
                </a:solidFill>
                <a:latin typeface="Comic Sans MS" pitchFamily="66" charset="0"/>
              </a:rPr>
              <a:t>Antecedents</a:t>
            </a:r>
            <a:r>
              <a:rPr lang="en-GB" sz="2400" smtClean="0">
                <a:solidFill>
                  <a:srgbClr val="000000"/>
                </a:solidFill>
                <a:latin typeface="Comic Sans MS" pitchFamily="66" charset="0"/>
              </a:rPr>
              <a:t/>
            </a:r>
            <a:br>
              <a:rPr lang="en-GB" sz="2400" smtClean="0">
                <a:solidFill>
                  <a:srgbClr val="000000"/>
                </a:solidFill>
                <a:latin typeface="Comic Sans MS" pitchFamily="66" charset="0"/>
              </a:rPr>
            </a:br>
            <a:r>
              <a:rPr lang="en-GB" sz="1600" smtClean="0">
                <a:solidFill>
                  <a:srgbClr val="000000"/>
                </a:solidFill>
                <a:latin typeface="Comic Sans MS" pitchFamily="66" charset="0"/>
              </a:rPr>
              <a:t>contextualise or constrain ed policy</a:t>
            </a:r>
            <a:endParaRPr lang="en-GB" sz="2400" smtClean="0">
              <a:solidFill>
                <a:srgbClr val="000000"/>
              </a:solidFill>
              <a:latin typeface="Comic Sans MS" pitchFamily="66" charset="0"/>
            </a:endParaRPr>
          </a:p>
        </p:txBody>
      </p:sp>
      <p:sp>
        <p:nvSpPr>
          <p:cNvPr id="20567" name="Text Box 87"/>
          <p:cNvSpPr txBox="1">
            <a:spLocks noChangeArrowheads="1"/>
          </p:cNvSpPr>
          <p:nvPr/>
        </p:nvSpPr>
        <p:spPr bwMode="auto">
          <a:xfrm>
            <a:off x="4999038" y="4305300"/>
            <a:ext cx="2033587" cy="989013"/>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The learning environment at school</a:t>
            </a:r>
            <a:endParaRPr lang="en-GB" sz="2400" smtClean="0">
              <a:solidFill>
                <a:srgbClr val="FFFFFF"/>
              </a:solidFill>
              <a:latin typeface="Times New Roman" pitchFamily="18" charset="0"/>
            </a:endParaRPr>
          </a:p>
        </p:txBody>
      </p:sp>
      <p:sp>
        <p:nvSpPr>
          <p:cNvPr id="20568" name="Text Box 88"/>
          <p:cNvSpPr txBox="1">
            <a:spLocks noChangeArrowheads="1"/>
          </p:cNvSpPr>
          <p:nvPr/>
        </p:nvSpPr>
        <p:spPr bwMode="auto">
          <a:xfrm>
            <a:off x="5002213" y="3305175"/>
            <a:ext cx="2033587" cy="989013"/>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Teaching, learning practices and classroom climate</a:t>
            </a:r>
            <a:endParaRPr lang="en-GB" sz="2400" smtClean="0">
              <a:solidFill>
                <a:srgbClr val="FFFF00"/>
              </a:solidFill>
              <a:latin typeface="Times New Roman" pitchFamily="18" charset="0"/>
            </a:endParaRPr>
          </a:p>
        </p:txBody>
      </p:sp>
      <p:sp>
        <p:nvSpPr>
          <p:cNvPr id="20569" name="Text Box 89"/>
          <p:cNvSpPr txBox="1">
            <a:spLocks noChangeArrowheads="1"/>
          </p:cNvSpPr>
          <p:nvPr/>
        </p:nvSpPr>
        <p:spPr bwMode="auto">
          <a:xfrm>
            <a:off x="5002213" y="2282825"/>
            <a:ext cx="2033587" cy="989013"/>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Individ attitudes, engagement and behaviour</a:t>
            </a:r>
            <a:endParaRPr lang="en-GB" sz="2400" smtClean="0">
              <a:solidFill>
                <a:srgbClr val="FFFF00"/>
              </a:solidFill>
              <a:latin typeface="Times New Roman" pitchFamily="18" charset="0"/>
            </a:endParaRPr>
          </a:p>
        </p:txBody>
      </p:sp>
      <p:sp>
        <p:nvSpPr>
          <p:cNvPr id="20570" name="Text Box 90"/>
          <p:cNvSpPr txBox="1">
            <a:spLocks noChangeArrowheads="1"/>
          </p:cNvSpPr>
          <p:nvPr/>
        </p:nvSpPr>
        <p:spPr bwMode="auto">
          <a:xfrm>
            <a:off x="2935288" y="4314825"/>
            <a:ext cx="2033587" cy="989013"/>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Output and performance of institutions</a:t>
            </a:r>
            <a:endParaRPr lang="en-GB" sz="2400" smtClean="0">
              <a:solidFill>
                <a:srgbClr val="FFFF00"/>
              </a:solidFill>
              <a:latin typeface="Times New Roman" pitchFamily="18" charset="0"/>
            </a:endParaRPr>
          </a:p>
        </p:txBody>
      </p:sp>
      <p:sp>
        <p:nvSpPr>
          <p:cNvPr id="20571" name="Text Box 91"/>
          <p:cNvSpPr txBox="1">
            <a:spLocks noChangeArrowheads="1"/>
          </p:cNvSpPr>
          <p:nvPr/>
        </p:nvSpPr>
        <p:spPr bwMode="auto">
          <a:xfrm>
            <a:off x="2933700" y="3303588"/>
            <a:ext cx="2033588" cy="989012"/>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Quality of instructional delivery</a:t>
            </a:r>
            <a:endParaRPr lang="en-GB" sz="2400" smtClean="0">
              <a:solidFill>
                <a:srgbClr val="FFFF00"/>
              </a:solidFill>
              <a:latin typeface="Times New Roman" pitchFamily="18" charset="0"/>
            </a:endParaRPr>
          </a:p>
        </p:txBody>
      </p:sp>
      <p:sp>
        <p:nvSpPr>
          <p:cNvPr id="20572" name="Text Box 92"/>
          <p:cNvSpPr txBox="1">
            <a:spLocks noChangeArrowheads="1"/>
          </p:cNvSpPr>
          <p:nvPr/>
        </p:nvSpPr>
        <p:spPr bwMode="auto">
          <a:xfrm>
            <a:off x="2938463" y="2278063"/>
            <a:ext cx="2033587" cy="989012"/>
          </a:xfrm>
          <a:prstGeom prst="rect">
            <a:avLst/>
          </a:prstGeom>
          <a:gradFill rotWithShape="0">
            <a:gsLst>
              <a:gs pos="0">
                <a:srgbClr val="339966"/>
              </a:gs>
              <a:gs pos="100000">
                <a:srgbClr val="339966">
                  <a:gamma/>
                  <a:shade val="76078"/>
                  <a:invGamma/>
                </a:srgbClr>
              </a:gs>
            </a:gsLst>
            <a:path path="shape">
              <a:fillToRect l="50000" t="50000" r="50000" b="50000"/>
            </a:path>
          </a:gradFill>
          <a:ln w="9525">
            <a:noFill/>
            <a:miter lim="800000"/>
            <a:headEnd/>
            <a:tailEnd/>
          </a:ln>
          <a:effectLst/>
        </p:spPr>
        <p:txBody>
          <a:bodyPr lIns="0" tIns="0" rIns="0" bIns="0" anchor="ctr" anchorCtr="1"/>
          <a:lstStyle/>
          <a:p>
            <a:pPr algn="ctr" eaLnBrk="0" hangingPunct="0">
              <a:spcBef>
                <a:spcPts val="3200"/>
              </a:spcBef>
            </a:pPr>
            <a:r>
              <a:rPr lang="en-GB" smtClean="0">
                <a:solidFill>
                  <a:srgbClr val="FFFF00"/>
                </a:solidFill>
                <a:latin typeface="Comic Sans MS" pitchFamily="66" charset="0"/>
              </a:rPr>
              <a:t>Quality and distribution of knowledge &amp; skills</a:t>
            </a:r>
            <a:endParaRPr lang="en-GB" sz="2400" smtClean="0">
              <a:solidFill>
                <a:srgbClr val="FFFF00"/>
              </a:solidFill>
              <a:latin typeface="Times New Roman" pitchFamily="18" charset="0"/>
            </a:endParaRPr>
          </a:p>
        </p:txBody>
      </p:sp>
      <p:sp>
        <p:nvSpPr>
          <p:cNvPr id="20573" name="Text Box 93"/>
          <p:cNvSpPr txBox="1">
            <a:spLocks noChangeArrowheads="1"/>
          </p:cNvSpPr>
          <p:nvPr/>
        </p:nvSpPr>
        <p:spPr bwMode="auto">
          <a:xfrm>
            <a:off x="4999038" y="1320800"/>
            <a:ext cx="2016125" cy="917575"/>
          </a:xfrm>
          <a:prstGeom prst="rect">
            <a:avLst/>
          </a:prstGeom>
          <a:gradFill rotWithShape="1">
            <a:gsLst>
              <a:gs pos="0">
                <a:srgbClr val="FAF400">
                  <a:gamma/>
                  <a:shade val="60392"/>
                  <a:invGamma/>
                </a:srgbClr>
              </a:gs>
              <a:gs pos="50000">
                <a:srgbClr val="FAF400"/>
              </a:gs>
              <a:gs pos="100000">
                <a:srgbClr val="FAF400">
                  <a:gamma/>
                  <a:shade val="60392"/>
                  <a:invGamma/>
                </a:srgbClr>
              </a:gs>
            </a:gsLst>
            <a:lin ang="5400000" scaled="1"/>
          </a:gradFill>
          <a:ln w="9525">
            <a:noFill/>
            <a:miter lim="800000"/>
            <a:headEnd/>
            <a:tailEnd/>
          </a:ln>
          <a:effectLst/>
        </p:spPr>
        <p:txBody>
          <a:bodyPr lIns="0" tIns="0" rIns="0" bIns="0" anchorCtr="1"/>
          <a:lstStyle/>
          <a:p>
            <a:pPr algn="ctr" eaLnBrk="0" hangingPunct="0">
              <a:spcBef>
                <a:spcPct val="50000"/>
              </a:spcBef>
            </a:pPr>
            <a:r>
              <a:rPr lang="en-GB" sz="2200" smtClean="0">
                <a:solidFill>
                  <a:srgbClr val="000000"/>
                </a:solidFill>
                <a:latin typeface="Comic Sans MS" pitchFamily="66" charset="0"/>
              </a:rPr>
              <a:t>Policy Levers</a:t>
            </a:r>
            <a:r>
              <a:rPr lang="en-GB" sz="2400" smtClean="0">
                <a:solidFill>
                  <a:srgbClr val="000000"/>
                </a:solidFill>
                <a:latin typeface="Comic Sans MS" pitchFamily="66" charset="0"/>
              </a:rPr>
              <a:t/>
            </a:r>
            <a:br>
              <a:rPr lang="en-GB" sz="2400" smtClean="0">
                <a:solidFill>
                  <a:srgbClr val="000000"/>
                </a:solidFill>
                <a:latin typeface="Comic Sans MS" pitchFamily="66" charset="0"/>
              </a:rPr>
            </a:br>
            <a:r>
              <a:rPr lang="en-GB" sz="1600" smtClean="0">
                <a:solidFill>
                  <a:srgbClr val="000000"/>
                </a:solidFill>
                <a:latin typeface="Comic Sans MS" pitchFamily="66" charset="0"/>
              </a:rPr>
              <a:t>shape educational outcomes</a:t>
            </a:r>
            <a:endParaRPr lang="en-GB" sz="2400" smtClean="0">
              <a:solidFill>
                <a:srgbClr val="000000"/>
              </a:solidFill>
              <a:latin typeface="Comic Sans MS" pitchFamily="66" charset="0"/>
            </a:endParaRPr>
          </a:p>
        </p:txBody>
      </p:sp>
      <p:sp>
        <p:nvSpPr>
          <p:cNvPr id="20574" name="Text Box 94"/>
          <p:cNvSpPr txBox="1">
            <a:spLocks noChangeArrowheads="1"/>
          </p:cNvSpPr>
          <p:nvPr/>
        </p:nvSpPr>
        <p:spPr bwMode="auto">
          <a:xfrm>
            <a:off x="2951163" y="1320800"/>
            <a:ext cx="2016125" cy="917575"/>
          </a:xfrm>
          <a:prstGeom prst="rect">
            <a:avLst/>
          </a:prstGeom>
          <a:gradFill rotWithShape="1">
            <a:gsLst>
              <a:gs pos="0">
                <a:srgbClr val="FAF400">
                  <a:gamma/>
                  <a:shade val="66667"/>
                  <a:invGamma/>
                </a:srgbClr>
              </a:gs>
              <a:gs pos="50000">
                <a:srgbClr val="FAF400"/>
              </a:gs>
              <a:gs pos="100000">
                <a:srgbClr val="FAF400">
                  <a:gamma/>
                  <a:shade val="66667"/>
                  <a:invGamma/>
                </a:srgbClr>
              </a:gs>
            </a:gsLst>
            <a:lin ang="5400000" scaled="1"/>
          </a:gradFill>
          <a:ln w="9525">
            <a:noFill/>
            <a:miter lim="800000"/>
            <a:headEnd/>
            <a:tailEnd/>
          </a:ln>
          <a:effectLst/>
        </p:spPr>
        <p:txBody>
          <a:bodyPr lIns="0" tIns="0" rIns="0" bIns="0" anchorCtr="1"/>
          <a:lstStyle/>
          <a:p>
            <a:pPr algn="ctr" eaLnBrk="0" hangingPunct="0">
              <a:spcBef>
                <a:spcPts val="3200"/>
              </a:spcBef>
            </a:pPr>
            <a:r>
              <a:rPr lang="en-GB" sz="2200" smtClean="0">
                <a:solidFill>
                  <a:srgbClr val="000000"/>
                </a:solidFill>
                <a:latin typeface="Comic Sans MS" pitchFamily="66" charset="0"/>
              </a:rPr>
              <a:t>Outputs and Outcomes</a:t>
            </a:r>
            <a:r>
              <a:rPr lang="en-GB" sz="2400" smtClean="0">
                <a:solidFill>
                  <a:srgbClr val="000000"/>
                </a:solidFill>
                <a:latin typeface="Comic Sans MS" pitchFamily="66" charset="0"/>
              </a:rPr>
              <a:t/>
            </a:r>
            <a:br>
              <a:rPr lang="en-GB" sz="2400" smtClean="0">
                <a:solidFill>
                  <a:srgbClr val="000000"/>
                </a:solidFill>
                <a:latin typeface="Comic Sans MS" pitchFamily="66" charset="0"/>
              </a:rPr>
            </a:br>
            <a:r>
              <a:rPr lang="en-GB" sz="1600" smtClean="0">
                <a:solidFill>
                  <a:srgbClr val="000000"/>
                </a:solidFill>
                <a:latin typeface="Comic Sans MS" pitchFamily="66" charset="0"/>
              </a:rPr>
              <a:t>impact of learning</a:t>
            </a:r>
            <a:endParaRPr lang="en-GB" sz="2400" smtClean="0">
              <a:solidFill>
                <a:srgbClr val="000000"/>
              </a:solidFill>
              <a:latin typeface="Comic Sans MS" pitchFamily="66" charset="0"/>
            </a:endParaRPr>
          </a:p>
        </p:txBody>
      </p:sp>
      <p:grpSp>
        <p:nvGrpSpPr>
          <p:cNvPr id="2" name="Group 118"/>
          <p:cNvGrpSpPr>
            <a:grpSpLocks/>
          </p:cNvGrpSpPr>
          <p:nvPr/>
        </p:nvGrpSpPr>
        <p:grpSpPr bwMode="auto">
          <a:xfrm>
            <a:off x="93663" y="2274888"/>
            <a:ext cx="2811462" cy="996950"/>
            <a:chOff x="59" y="1433"/>
            <a:chExt cx="1771" cy="628"/>
          </a:xfrm>
        </p:grpSpPr>
        <p:sp>
          <p:nvSpPr>
            <p:cNvPr id="20577" name="Text Box 97"/>
            <p:cNvSpPr txBox="1">
              <a:spLocks noChangeArrowheads="1"/>
            </p:cNvSpPr>
            <p:nvPr/>
          </p:nvSpPr>
          <p:spPr bwMode="auto">
            <a:xfrm>
              <a:off x="560" y="1433"/>
              <a:ext cx="1270"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2200" smtClean="0">
                  <a:solidFill>
                    <a:srgbClr val="000000"/>
                  </a:solidFill>
                  <a:latin typeface="Comic Sans MS" pitchFamily="66" charset="0"/>
                </a:rPr>
                <a:t>Individual learner</a:t>
              </a:r>
              <a:endParaRPr lang="en-GB" sz="2400" smtClean="0">
                <a:solidFill>
                  <a:srgbClr val="000000"/>
                </a:solidFill>
                <a:latin typeface="Comic Sans MS" pitchFamily="66" charset="0"/>
              </a:endParaRPr>
            </a:p>
          </p:txBody>
        </p:sp>
        <p:sp>
          <p:nvSpPr>
            <p:cNvPr id="20580" name="Text Box 100"/>
            <p:cNvSpPr txBox="1">
              <a:spLocks noChangeArrowheads="1"/>
            </p:cNvSpPr>
            <p:nvPr/>
          </p:nvSpPr>
          <p:spPr bwMode="auto">
            <a:xfrm>
              <a:off x="59" y="1438"/>
              <a:ext cx="476"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Level</a:t>
              </a:r>
              <a:br>
                <a:rPr lang="en-GB" sz="1600" b="1" smtClean="0">
                  <a:solidFill>
                    <a:srgbClr val="000000"/>
                  </a:solidFill>
                  <a:latin typeface="Comic Sans MS" pitchFamily="66" charset="0"/>
                </a:rPr>
              </a:br>
              <a:r>
                <a:rPr lang="en-GB" sz="1600" b="1" smtClean="0">
                  <a:solidFill>
                    <a:srgbClr val="000000"/>
                  </a:solidFill>
                  <a:latin typeface="Comic Sans MS" pitchFamily="66" charset="0"/>
                </a:rPr>
                <a:t>A</a:t>
              </a:r>
            </a:p>
          </p:txBody>
        </p:sp>
      </p:grpSp>
      <p:grpSp>
        <p:nvGrpSpPr>
          <p:cNvPr id="3" name="Group 119"/>
          <p:cNvGrpSpPr>
            <a:grpSpLocks/>
          </p:cNvGrpSpPr>
          <p:nvPr/>
        </p:nvGrpSpPr>
        <p:grpSpPr bwMode="auto">
          <a:xfrm>
            <a:off x="95250" y="3298825"/>
            <a:ext cx="2806700" cy="995363"/>
            <a:chOff x="60" y="2078"/>
            <a:chExt cx="1768" cy="627"/>
          </a:xfrm>
        </p:grpSpPr>
        <p:sp>
          <p:nvSpPr>
            <p:cNvPr id="20576" name="Text Box 96"/>
            <p:cNvSpPr txBox="1">
              <a:spLocks noChangeArrowheads="1"/>
            </p:cNvSpPr>
            <p:nvPr/>
          </p:nvSpPr>
          <p:spPr bwMode="auto">
            <a:xfrm>
              <a:off x="558" y="2082"/>
              <a:ext cx="1270"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2200" smtClean="0">
                  <a:solidFill>
                    <a:srgbClr val="000000"/>
                  </a:solidFill>
                  <a:latin typeface="Comic Sans MS" pitchFamily="66" charset="0"/>
                </a:rPr>
                <a:t>Instructional settings</a:t>
              </a:r>
              <a:endParaRPr lang="en-GB" sz="2400" smtClean="0">
                <a:solidFill>
                  <a:srgbClr val="000000"/>
                </a:solidFill>
                <a:latin typeface="Comic Sans MS" pitchFamily="66" charset="0"/>
              </a:endParaRPr>
            </a:p>
          </p:txBody>
        </p:sp>
        <p:sp>
          <p:nvSpPr>
            <p:cNvPr id="20581" name="Text Box 101"/>
            <p:cNvSpPr txBox="1">
              <a:spLocks noChangeArrowheads="1"/>
            </p:cNvSpPr>
            <p:nvPr/>
          </p:nvSpPr>
          <p:spPr bwMode="auto">
            <a:xfrm>
              <a:off x="60" y="2078"/>
              <a:ext cx="476"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Level</a:t>
              </a:r>
              <a:br>
                <a:rPr lang="en-GB" sz="1600" b="1" smtClean="0">
                  <a:solidFill>
                    <a:srgbClr val="000000"/>
                  </a:solidFill>
                  <a:latin typeface="Comic Sans MS" pitchFamily="66" charset="0"/>
                </a:rPr>
              </a:br>
              <a:r>
                <a:rPr lang="en-GB" sz="1600" b="1" smtClean="0">
                  <a:solidFill>
                    <a:srgbClr val="000000"/>
                  </a:solidFill>
                  <a:latin typeface="Comic Sans MS" pitchFamily="66" charset="0"/>
                </a:rPr>
                <a:t>B</a:t>
              </a:r>
            </a:p>
          </p:txBody>
        </p:sp>
      </p:grpSp>
      <p:grpSp>
        <p:nvGrpSpPr>
          <p:cNvPr id="4" name="Group 120"/>
          <p:cNvGrpSpPr>
            <a:grpSpLocks/>
          </p:cNvGrpSpPr>
          <p:nvPr/>
        </p:nvGrpSpPr>
        <p:grpSpPr bwMode="auto">
          <a:xfrm>
            <a:off x="85725" y="4314825"/>
            <a:ext cx="2803525" cy="995363"/>
            <a:chOff x="54" y="2718"/>
            <a:chExt cx="1766" cy="627"/>
          </a:xfrm>
        </p:grpSpPr>
        <p:sp>
          <p:nvSpPr>
            <p:cNvPr id="20575" name="Text Box 95"/>
            <p:cNvSpPr txBox="1">
              <a:spLocks noChangeArrowheads="1"/>
            </p:cNvSpPr>
            <p:nvPr/>
          </p:nvSpPr>
          <p:spPr bwMode="auto">
            <a:xfrm>
              <a:off x="550" y="2722"/>
              <a:ext cx="1270"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2200" smtClean="0">
                  <a:solidFill>
                    <a:srgbClr val="000000"/>
                  </a:solidFill>
                  <a:latin typeface="Comic Sans MS" pitchFamily="66" charset="0"/>
                </a:rPr>
                <a:t>Schools, other institutions</a:t>
              </a:r>
              <a:endParaRPr lang="en-GB" sz="2400" smtClean="0">
                <a:solidFill>
                  <a:srgbClr val="000000"/>
                </a:solidFill>
                <a:latin typeface="Comic Sans MS" pitchFamily="66" charset="0"/>
              </a:endParaRPr>
            </a:p>
          </p:txBody>
        </p:sp>
        <p:sp>
          <p:nvSpPr>
            <p:cNvPr id="20582" name="Text Box 102"/>
            <p:cNvSpPr txBox="1">
              <a:spLocks noChangeArrowheads="1"/>
            </p:cNvSpPr>
            <p:nvPr/>
          </p:nvSpPr>
          <p:spPr bwMode="auto">
            <a:xfrm>
              <a:off x="54" y="2718"/>
              <a:ext cx="476"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Level</a:t>
              </a:r>
              <a:br>
                <a:rPr lang="en-GB" sz="1600" b="1" smtClean="0">
                  <a:solidFill>
                    <a:srgbClr val="000000"/>
                  </a:solidFill>
                  <a:latin typeface="Comic Sans MS" pitchFamily="66" charset="0"/>
                </a:rPr>
              </a:br>
              <a:r>
                <a:rPr lang="en-GB" sz="1600" b="1" smtClean="0">
                  <a:solidFill>
                    <a:srgbClr val="000000"/>
                  </a:solidFill>
                  <a:latin typeface="Comic Sans MS" pitchFamily="66" charset="0"/>
                </a:rPr>
                <a:t>C</a:t>
              </a:r>
            </a:p>
          </p:txBody>
        </p:sp>
      </p:grpSp>
      <p:grpSp>
        <p:nvGrpSpPr>
          <p:cNvPr id="5" name="Group 122"/>
          <p:cNvGrpSpPr>
            <a:grpSpLocks/>
          </p:cNvGrpSpPr>
          <p:nvPr/>
        </p:nvGrpSpPr>
        <p:grpSpPr bwMode="auto">
          <a:xfrm>
            <a:off x="98425" y="5327650"/>
            <a:ext cx="2801938" cy="992188"/>
            <a:chOff x="62" y="3356"/>
            <a:chExt cx="1765" cy="625"/>
          </a:xfrm>
        </p:grpSpPr>
        <p:sp>
          <p:nvSpPr>
            <p:cNvPr id="20561" name="Text Box 81"/>
            <p:cNvSpPr txBox="1">
              <a:spLocks noChangeArrowheads="1"/>
            </p:cNvSpPr>
            <p:nvPr/>
          </p:nvSpPr>
          <p:spPr bwMode="auto">
            <a:xfrm>
              <a:off x="557" y="3356"/>
              <a:ext cx="1270"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2200" smtClean="0">
                  <a:solidFill>
                    <a:srgbClr val="000000"/>
                  </a:solidFill>
                  <a:latin typeface="Comic Sans MS" pitchFamily="66" charset="0"/>
                </a:rPr>
                <a:t>Country or system</a:t>
              </a:r>
              <a:endParaRPr lang="en-GB" sz="2400" smtClean="0">
                <a:solidFill>
                  <a:srgbClr val="000000"/>
                </a:solidFill>
                <a:latin typeface="Comic Sans MS" pitchFamily="66" charset="0"/>
              </a:endParaRPr>
            </a:p>
          </p:txBody>
        </p:sp>
        <p:sp>
          <p:nvSpPr>
            <p:cNvPr id="20583" name="Text Box 103"/>
            <p:cNvSpPr txBox="1">
              <a:spLocks noChangeArrowheads="1"/>
            </p:cNvSpPr>
            <p:nvPr/>
          </p:nvSpPr>
          <p:spPr bwMode="auto">
            <a:xfrm>
              <a:off x="62" y="3358"/>
              <a:ext cx="476" cy="623"/>
            </a:xfrm>
            <a:prstGeom prst="rect">
              <a:avLst/>
            </a:prstGeom>
            <a:gradFill rotWithShape="1">
              <a:gsLst>
                <a:gs pos="0">
                  <a:srgbClr val="FAF400">
                    <a:gamma/>
                    <a:shade val="46275"/>
                    <a:invGamma/>
                  </a:srgbClr>
                </a:gs>
                <a:gs pos="50000">
                  <a:srgbClr val="FAF400"/>
                </a:gs>
                <a:gs pos="100000">
                  <a:srgbClr val="FAF400">
                    <a:gamma/>
                    <a:shade val="46275"/>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Level</a:t>
              </a:r>
              <a:br>
                <a:rPr lang="en-GB" sz="1600" b="1" smtClean="0">
                  <a:solidFill>
                    <a:srgbClr val="000000"/>
                  </a:solidFill>
                  <a:latin typeface="Comic Sans MS" pitchFamily="66" charset="0"/>
                </a:rPr>
              </a:br>
              <a:r>
                <a:rPr lang="en-GB" sz="1600" b="1" smtClean="0">
                  <a:solidFill>
                    <a:srgbClr val="000000"/>
                  </a:solidFill>
                  <a:latin typeface="Comic Sans MS" pitchFamily="66" charset="0"/>
                </a:rPr>
                <a:t>D</a:t>
              </a:r>
            </a:p>
          </p:txBody>
        </p:sp>
      </p:grpSp>
      <p:grpSp>
        <p:nvGrpSpPr>
          <p:cNvPr id="6" name="Group 109"/>
          <p:cNvGrpSpPr>
            <a:grpSpLocks/>
          </p:cNvGrpSpPr>
          <p:nvPr/>
        </p:nvGrpSpPr>
        <p:grpSpPr bwMode="auto">
          <a:xfrm>
            <a:off x="77788" y="968375"/>
            <a:ext cx="2841625" cy="5360988"/>
            <a:chOff x="49" y="610"/>
            <a:chExt cx="1790" cy="3377"/>
          </a:xfrm>
        </p:grpSpPr>
        <p:sp>
          <p:nvSpPr>
            <p:cNvPr id="20548" name="Line 68"/>
            <p:cNvSpPr>
              <a:spLocks noChangeShapeType="1"/>
            </p:cNvSpPr>
            <p:nvPr/>
          </p:nvSpPr>
          <p:spPr bwMode="auto">
            <a:xfrm flipV="1">
              <a:off x="1839" y="610"/>
              <a:ext cx="0" cy="3367"/>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84" name="Line 104"/>
            <p:cNvSpPr>
              <a:spLocks noChangeShapeType="1"/>
            </p:cNvSpPr>
            <p:nvPr/>
          </p:nvSpPr>
          <p:spPr bwMode="auto">
            <a:xfrm flipV="1">
              <a:off x="543" y="1417"/>
              <a:ext cx="0" cy="256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85" name="Line 105"/>
            <p:cNvSpPr>
              <a:spLocks noChangeShapeType="1"/>
            </p:cNvSpPr>
            <p:nvPr/>
          </p:nvSpPr>
          <p:spPr bwMode="auto">
            <a:xfrm flipV="1">
              <a:off x="49" y="1427"/>
              <a:ext cx="0" cy="2560"/>
            </a:xfrm>
            <a:prstGeom prst="line">
              <a:avLst/>
            </a:prstGeom>
            <a:noFill/>
            <a:ln w="28575">
              <a:solidFill>
                <a:srgbClr val="FF3300"/>
              </a:solidFill>
              <a:round/>
              <a:headEnd/>
              <a:tailEnd/>
            </a:ln>
            <a:effectLst/>
          </p:spPr>
          <p:txBody>
            <a:bodyPr/>
            <a:lstStyle/>
            <a:p>
              <a:endParaRPr lang="en-GB" smtClean="0">
                <a:solidFill>
                  <a:srgbClr val="000000"/>
                </a:solidFill>
              </a:endParaRPr>
            </a:p>
          </p:txBody>
        </p:sp>
      </p:grpSp>
      <p:sp>
        <p:nvSpPr>
          <p:cNvPr id="20566" name="Text Box 86"/>
          <p:cNvSpPr txBox="1">
            <a:spLocks noChangeArrowheads="1"/>
          </p:cNvSpPr>
          <p:nvPr/>
        </p:nvSpPr>
        <p:spPr bwMode="auto">
          <a:xfrm>
            <a:off x="7067550" y="1003300"/>
            <a:ext cx="2016125" cy="287338"/>
          </a:xfrm>
          <a:prstGeom prst="rect">
            <a:avLst/>
          </a:prstGeom>
          <a:gradFill rotWithShape="1">
            <a:gsLst>
              <a:gs pos="0">
                <a:srgbClr val="FAF400">
                  <a:gamma/>
                  <a:shade val="66667"/>
                  <a:invGamma/>
                </a:srgbClr>
              </a:gs>
              <a:gs pos="50000">
                <a:srgbClr val="FAF400"/>
              </a:gs>
              <a:gs pos="100000">
                <a:srgbClr val="FAF400">
                  <a:gamma/>
                  <a:shade val="66667"/>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Domain 3</a:t>
            </a:r>
          </a:p>
        </p:txBody>
      </p:sp>
      <p:sp>
        <p:nvSpPr>
          <p:cNvPr id="20578" name="Text Box 98"/>
          <p:cNvSpPr txBox="1">
            <a:spLocks noChangeArrowheads="1"/>
          </p:cNvSpPr>
          <p:nvPr/>
        </p:nvSpPr>
        <p:spPr bwMode="auto">
          <a:xfrm>
            <a:off x="5019675" y="1003300"/>
            <a:ext cx="2016125" cy="287338"/>
          </a:xfrm>
          <a:prstGeom prst="rect">
            <a:avLst/>
          </a:prstGeom>
          <a:gradFill rotWithShape="1">
            <a:gsLst>
              <a:gs pos="0">
                <a:srgbClr val="FAF400">
                  <a:gamma/>
                  <a:shade val="66667"/>
                  <a:invGamma/>
                </a:srgbClr>
              </a:gs>
              <a:gs pos="50000">
                <a:srgbClr val="FAF400"/>
              </a:gs>
              <a:gs pos="100000">
                <a:srgbClr val="FAF400">
                  <a:gamma/>
                  <a:shade val="66667"/>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Domain 2</a:t>
            </a:r>
          </a:p>
        </p:txBody>
      </p:sp>
      <p:grpSp>
        <p:nvGrpSpPr>
          <p:cNvPr id="7" name="Group 115"/>
          <p:cNvGrpSpPr>
            <a:grpSpLocks/>
          </p:cNvGrpSpPr>
          <p:nvPr/>
        </p:nvGrpSpPr>
        <p:grpSpPr bwMode="auto">
          <a:xfrm>
            <a:off x="2917825" y="987425"/>
            <a:ext cx="6154738" cy="303213"/>
            <a:chOff x="1838" y="622"/>
            <a:chExt cx="3877" cy="191"/>
          </a:xfrm>
        </p:grpSpPr>
        <p:sp>
          <p:nvSpPr>
            <p:cNvPr id="20579" name="Text Box 99"/>
            <p:cNvSpPr txBox="1">
              <a:spLocks noChangeArrowheads="1"/>
            </p:cNvSpPr>
            <p:nvPr/>
          </p:nvSpPr>
          <p:spPr bwMode="auto">
            <a:xfrm>
              <a:off x="1863" y="632"/>
              <a:ext cx="1270" cy="181"/>
            </a:xfrm>
            <a:prstGeom prst="rect">
              <a:avLst/>
            </a:prstGeom>
            <a:gradFill rotWithShape="1">
              <a:gsLst>
                <a:gs pos="0">
                  <a:srgbClr val="FAF400">
                    <a:gamma/>
                    <a:shade val="66667"/>
                    <a:invGamma/>
                  </a:srgbClr>
                </a:gs>
                <a:gs pos="50000">
                  <a:srgbClr val="FAF400"/>
                </a:gs>
                <a:gs pos="100000">
                  <a:srgbClr val="FAF400">
                    <a:gamma/>
                    <a:shade val="66667"/>
                    <a:invGamma/>
                  </a:srgbClr>
                </a:gs>
              </a:gsLst>
              <a:lin ang="5400000" scaled="1"/>
            </a:gradFill>
            <a:ln w="9525">
              <a:noFill/>
              <a:miter lim="800000"/>
              <a:headEnd/>
              <a:tailEnd/>
            </a:ln>
            <a:effectLst/>
          </p:spPr>
          <p:txBody>
            <a:bodyPr lIns="0" tIns="0" rIns="0" bIns="0" anchor="ctr" anchorCtr="1"/>
            <a:lstStyle/>
            <a:p>
              <a:pPr algn="ctr" eaLnBrk="0" hangingPunct="0">
                <a:spcBef>
                  <a:spcPts val="3200"/>
                </a:spcBef>
              </a:pPr>
              <a:r>
                <a:rPr lang="en-GB" sz="1600" b="1" smtClean="0">
                  <a:solidFill>
                    <a:srgbClr val="000000"/>
                  </a:solidFill>
                  <a:latin typeface="Comic Sans MS" pitchFamily="66" charset="0"/>
                </a:rPr>
                <a:t>Domain 1</a:t>
              </a:r>
            </a:p>
          </p:txBody>
        </p:sp>
        <p:sp>
          <p:nvSpPr>
            <p:cNvPr id="20587" name="Line 107"/>
            <p:cNvSpPr>
              <a:spLocks noChangeShapeType="1"/>
            </p:cNvSpPr>
            <p:nvPr/>
          </p:nvSpPr>
          <p:spPr bwMode="auto">
            <a:xfrm flipH="1">
              <a:off x="1838" y="622"/>
              <a:ext cx="3877"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sp>
          <p:nvSpPr>
            <p:cNvPr id="20588" name="Line 108"/>
            <p:cNvSpPr>
              <a:spLocks noChangeShapeType="1"/>
            </p:cNvSpPr>
            <p:nvPr/>
          </p:nvSpPr>
          <p:spPr bwMode="auto">
            <a:xfrm flipH="1">
              <a:off x="1838" y="812"/>
              <a:ext cx="3877" cy="0"/>
            </a:xfrm>
            <a:prstGeom prst="line">
              <a:avLst/>
            </a:prstGeom>
            <a:noFill/>
            <a:ln w="28575">
              <a:solidFill>
                <a:srgbClr val="FF3300"/>
              </a:solidFill>
              <a:round/>
              <a:headEnd/>
              <a:tailEnd/>
            </a:ln>
            <a:effectLst/>
          </p:spPr>
          <p:txBody>
            <a:bodyPr/>
            <a:lstStyle/>
            <a:p>
              <a:endParaRPr lang="en-GB" smtClean="0">
                <a:solidFill>
                  <a:srgbClr val="000000"/>
                </a:solidFill>
              </a:endParaRPr>
            </a:p>
          </p:txBody>
        </p:sp>
      </p:grpSp>
    </p:spTree>
    <p:extLst>
      <p:ext uri="{BB962C8B-B14F-4D97-AF65-F5344CB8AC3E}">
        <p14:creationId xmlns:p14="http://schemas.microsoft.com/office/powerpoint/2010/main" xmlns="" val="3086427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30"/>
                                        </p:tgtEl>
                                        <p:attrNameLst>
                                          <p:attrName>style.visibility</p:attrName>
                                        </p:attrNameLst>
                                      </p:cBhvr>
                                      <p:to>
                                        <p:strVal val="visible"/>
                                      </p:to>
                                    </p:set>
                                    <p:animEffect transition="in" filter="wipe(left)">
                                      <p:cBhvr>
                                        <p:cTn id="7" dur="500"/>
                                        <p:tgtEl>
                                          <p:spTgt spid="20530"/>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2/3*#ppt_w"/>
                                          </p:val>
                                        </p:tav>
                                        <p:tav tm="100000">
                                          <p:val>
                                            <p:strVal val="#ppt_w"/>
                                          </p:val>
                                        </p:tav>
                                      </p:tavLst>
                                    </p:anim>
                                    <p:anim calcmode="lin" valueType="num">
                                      <p:cBhvr>
                                        <p:cTn id="16" dur="500" fill="hold"/>
                                        <p:tgtEl>
                                          <p:spTgt spid="2"/>
                                        </p:tgtEl>
                                        <p:attrNameLst>
                                          <p:attrName>ppt_h</p:attrName>
                                        </p:attrNameLst>
                                      </p:cBhvr>
                                      <p:tavLst>
                                        <p:tav tm="0">
                                          <p:val>
                                            <p:strVal val="2/3*#ppt_h"/>
                                          </p:val>
                                        </p:tav>
                                        <p:tav tm="100000">
                                          <p:val>
                                            <p:strVal val="#ppt_h"/>
                                          </p:val>
                                        </p:tav>
                                      </p:tavLst>
                                    </p:anim>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20529"/>
                                        </p:tgtEl>
                                        <p:attrNameLst>
                                          <p:attrName>style.visibility</p:attrName>
                                        </p:attrNameLst>
                                      </p:cBhvr>
                                      <p:to>
                                        <p:strVal val="visible"/>
                                      </p:to>
                                    </p:set>
                                    <p:animEffect transition="in" filter="wipe(left)">
                                      <p:cBhvr>
                                        <p:cTn id="20" dur="500"/>
                                        <p:tgtEl>
                                          <p:spTgt spid="20529"/>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2/3*#ppt_w"/>
                                          </p:val>
                                        </p:tav>
                                        <p:tav tm="100000">
                                          <p:val>
                                            <p:strVal val="#ppt_w"/>
                                          </p:val>
                                        </p:tav>
                                      </p:tavLst>
                                    </p:anim>
                                    <p:anim calcmode="lin" valueType="num">
                                      <p:cBhvr>
                                        <p:cTn id="26" dur="500" fill="hold"/>
                                        <p:tgtEl>
                                          <p:spTgt spid="3"/>
                                        </p:tgtEl>
                                        <p:attrNameLst>
                                          <p:attrName>ppt_h</p:attrName>
                                        </p:attrNameLst>
                                      </p:cBhvr>
                                      <p:tavLst>
                                        <p:tav tm="0">
                                          <p:val>
                                            <p:strVal val="2/3*#ppt_h"/>
                                          </p:val>
                                        </p:tav>
                                        <p:tav tm="100000">
                                          <p:val>
                                            <p:strVal val="#ppt_h"/>
                                          </p:val>
                                        </p:tav>
                                      </p:tavLst>
                                    </p:anim>
                                  </p:childTnLst>
                                </p:cTn>
                              </p:par>
                              <p:par>
                                <p:cTn id="27" presetID="22" presetClass="entr" presetSubtype="8" fill="hold" grpId="0" nodeType="withEffect">
                                  <p:stCondLst>
                                    <p:cond delay="500"/>
                                  </p:stCondLst>
                                  <p:childTnLst>
                                    <p:set>
                                      <p:cBhvr>
                                        <p:cTn id="28" dur="1" fill="hold">
                                          <p:stCondLst>
                                            <p:cond delay="0"/>
                                          </p:stCondLst>
                                        </p:cTn>
                                        <p:tgtEl>
                                          <p:spTgt spid="20531"/>
                                        </p:tgtEl>
                                        <p:attrNameLst>
                                          <p:attrName>style.visibility</p:attrName>
                                        </p:attrNameLst>
                                      </p:cBhvr>
                                      <p:to>
                                        <p:strVal val="visible"/>
                                      </p:to>
                                    </p:set>
                                    <p:animEffect transition="in" filter="wipe(left)">
                                      <p:cBhvr>
                                        <p:cTn id="29" dur="500"/>
                                        <p:tgtEl>
                                          <p:spTgt spid="20531"/>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2/3*#ppt_w"/>
                                          </p:val>
                                        </p:tav>
                                        <p:tav tm="100000">
                                          <p:val>
                                            <p:strVal val="#ppt_w"/>
                                          </p:val>
                                        </p:tav>
                                      </p:tavLst>
                                    </p:anim>
                                    <p:anim calcmode="lin" valueType="num">
                                      <p:cBhvr>
                                        <p:cTn id="35" dur="500" fill="hold"/>
                                        <p:tgtEl>
                                          <p:spTgt spid="4"/>
                                        </p:tgtEl>
                                        <p:attrNameLst>
                                          <p:attrName>ppt_h</p:attrName>
                                        </p:attrNameLst>
                                      </p:cBhvr>
                                      <p:tavLst>
                                        <p:tav tm="0">
                                          <p:val>
                                            <p:strVal val="2/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500"/>
                                  </p:stCondLst>
                                  <p:childTnLst>
                                    <p:set>
                                      <p:cBhvr>
                                        <p:cTn id="38" dur="1" fill="hold">
                                          <p:stCondLst>
                                            <p:cond delay="0"/>
                                          </p:stCondLst>
                                        </p:cTn>
                                        <p:tgtEl>
                                          <p:spTgt spid="20532"/>
                                        </p:tgtEl>
                                        <p:attrNameLst>
                                          <p:attrName>style.visibility</p:attrName>
                                        </p:attrNameLst>
                                      </p:cBhvr>
                                      <p:to>
                                        <p:strVal val="visible"/>
                                      </p:to>
                                    </p:set>
                                    <p:animEffect transition="in" filter="wipe(left)">
                                      <p:cBhvr>
                                        <p:cTn id="39" dur="500"/>
                                        <p:tgtEl>
                                          <p:spTgt spid="20532"/>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strVal val="2/3*#ppt_w"/>
                                          </p:val>
                                        </p:tav>
                                        <p:tav tm="100000">
                                          <p:val>
                                            <p:strVal val="#ppt_w"/>
                                          </p:val>
                                        </p:tav>
                                      </p:tavLst>
                                    </p:anim>
                                    <p:anim calcmode="lin" valueType="num">
                                      <p:cBhvr>
                                        <p:cTn id="45" dur="500" fill="hold"/>
                                        <p:tgtEl>
                                          <p:spTgt spid="5"/>
                                        </p:tgtEl>
                                        <p:attrNameLst>
                                          <p:attrName>ppt_h</p:attrName>
                                        </p:attrNameLst>
                                      </p:cBhvr>
                                      <p:tavLst>
                                        <p:tav tm="0">
                                          <p:val>
                                            <p:strVal val="2/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500"/>
                                  </p:stCondLst>
                                  <p:childTnLst>
                                    <p:set>
                                      <p:cBhvr>
                                        <p:cTn id="48" dur="1" fill="hold">
                                          <p:stCondLst>
                                            <p:cond delay="0"/>
                                          </p:stCondLst>
                                        </p:cTn>
                                        <p:tgtEl>
                                          <p:spTgt spid="20533"/>
                                        </p:tgtEl>
                                        <p:attrNameLst>
                                          <p:attrName>style.visibility</p:attrName>
                                        </p:attrNameLst>
                                      </p:cBhvr>
                                      <p:to>
                                        <p:strVal val="visible"/>
                                      </p:to>
                                    </p:set>
                                    <p:animEffect transition="in" filter="wipe(left)">
                                      <p:cBhvr>
                                        <p:cTn id="49" dur="500"/>
                                        <p:tgtEl>
                                          <p:spTgt spid="20533"/>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childTnLst>
                          </p:cTn>
                        </p:par>
                        <p:par>
                          <p:cTn id="55" fill="hold">
                            <p:stCondLst>
                              <p:cond delay="500"/>
                            </p:stCondLst>
                            <p:childTnLst>
                              <p:par>
                                <p:cTn id="56" presetID="23" presetClass="entr" presetSubtype="272" fill="hold" grpId="0" nodeType="afterEffect">
                                  <p:stCondLst>
                                    <p:cond delay="500"/>
                                  </p:stCondLst>
                                  <p:childTnLst>
                                    <p:set>
                                      <p:cBhvr>
                                        <p:cTn id="57" dur="1" fill="hold">
                                          <p:stCondLst>
                                            <p:cond delay="0"/>
                                          </p:stCondLst>
                                        </p:cTn>
                                        <p:tgtEl>
                                          <p:spTgt spid="20574"/>
                                        </p:tgtEl>
                                        <p:attrNameLst>
                                          <p:attrName>style.visibility</p:attrName>
                                        </p:attrNameLst>
                                      </p:cBhvr>
                                      <p:to>
                                        <p:strVal val="visible"/>
                                      </p:to>
                                    </p:set>
                                    <p:anim calcmode="lin" valueType="num">
                                      <p:cBhvr>
                                        <p:cTn id="58" dur="500" fill="hold"/>
                                        <p:tgtEl>
                                          <p:spTgt spid="20574"/>
                                        </p:tgtEl>
                                        <p:attrNameLst>
                                          <p:attrName>ppt_w</p:attrName>
                                        </p:attrNameLst>
                                      </p:cBhvr>
                                      <p:tavLst>
                                        <p:tav tm="0">
                                          <p:val>
                                            <p:strVal val="2/3*#ppt_w"/>
                                          </p:val>
                                        </p:tav>
                                        <p:tav tm="100000">
                                          <p:val>
                                            <p:strVal val="#ppt_w"/>
                                          </p:val>
                                        </p:tav>
                                      </p:tavLst>
                                    </p:anim>
                                    <p:anim calcmode="lin" valueType="num">
                                      <p:cBhvr>
                                        <p:cTn id="59" dur="500" fill="hold"/>
                                        <p:tgtEl>
                                          <p:spTgt spid="20574"/>
                                        </p:tgtEl>
                                        <p:attrNameLst>
                                          <p:attrName>ppt_h</p:attrName>
                                        </p:attrNameLst>
                                      </p:cBhvr>
                                      <p:tavLst>
                                        <p:tav tm="0">
                                          <p:val>
                                            <p:strVal val="2/3*#ppt_h"/>
                                          </p:val>
                                        </p:tav>
                                        <p:tav tm="100000">
                                          <p:val>
                                            <p:strVal val="#ppt_h"/>
                                          </p:val>
                                        </p:tav>
                                      </p:tavLst>
                                    </p:anim>
                                  </p:childTnLst>
                                </p:cTn>
                              </p:par>
                            </p:childTnLst>
                          </p:cTn>
                        </p:par>
                        <p:par>
                          <p:cTn id="60" fill="hold">
                            <p:stCondLst>
                              <p:cond delay="1500"/>
                            </p:stCondLst>
                            <p:childTnLst>
                              <p:par>
                                <p:cTn id="61" presetID="22" presetClass="entr" presetSubtype="1" fill="hold" grpId="0" nodeType="afterEffect">
                                  <p:stCondLst>
                                    <p:cond delay="500"/>
                                  </p:stCondLst>
                                  <p:childTnLst>
                                    <p:set>
                                      <p:cBhvr>
                                        <p:cTn id="62" dur="1" fill="hold">
                                          <p:stCondLst>
                                            <p:cond delay="0"/>
                                          </p:stCondLst>
                                        </p:cTn>
                                        <p:tgtEl>
                                          <p:spTgt spid="20549"/>
                                        </p:tgtEl>
                                        <p:attrNameLst>
                                          <p:attrName>style.visibility</p:attrName>
                                        </p:attrNameLst>
                                      </p:cBhvr>
                                      <p:to>
                                        <p:strVal val="visible"/>
                                      </p:to>
                                    </p:set>
                                    <p:animEffect transition="in" filter="wipe(up)">
                                      <p:cBhvr>
                                        <p:cTn id="63" dur="500"/>
                                        <p:tgtEl>
                                          <p:spTgt spid="2054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0578"/>
                                        </p:tgtEl>
                                        <p:attrNameLst>
                                          <p:attrName>style.visibility</p:attrName>
                                        </p:attrNameLst>
                                      </p:cBhvr>
                                      <p:to>
                                        <p:strVal val="visible"/>
                                      </p:to>
                                    </p:set>
                                    <p:animEffect transition="in" filter="dissolve">
                                      <p:cBhvr>
                                        <p:cTn id="68" dur="500"/>
                                        <p:tgtEl>
                                          <p:spTgt spid="20578"/>
                                        </p:tgtEl>
                                      </p:cBhvr>
                                    </p:animEffect>
                                  </p:childTnLst>
                                </p:cTn>
                              </p:par>
                            </p:childTnLst>
                          </p:cTn>
                        </p:par>
                        <p:par>
                          <p:cTn id="69" fill="hold">
                            <p:stCondLst>
                              <p:cond delay="500"/>
                            </p:stCondLst>
                            <p:childTnLst>
                              <p:par>
                                <p:cTn id="70" presetID="23" presetClass="entr" presetSubtype="272" fill="hold" grpId="0" nodeType="afterEffect">
                                  <p:stCondLst>
                                    <p:cond delay="500"/>
                                  </p:stCondLst>
                                  <p:childTnLst>
                                    <p:set>
                                      <p:cBhvr>
                                        <p:cTn id="71" dur="1" fill="hold">
                                          <p:stCondLst>
                                            <p:cond delay="0"/>
                                          </p:stCondLst>
                                        </p:cTn>
                                        <p:tgtEl>
                                          <p:spTgt spid="20573"/>
                                        </p:tgtEl>
                                        <p:attrNameLst>
                                          <p:attrName>style.visibility</p:attrName>
                                        </p:attrNameLst>
                                      </p:cBhvr>
                                      <p:to>
                                        <p:strVal val="visible"/>
                                      </p:to>
                                    </p:set>
                                    <p:anim calcmode="lin" valueType="num">
                                      <p:cBhvr>
                                        <p:cTn id="72" dur="500" fill="hold"/>
                                        <p:tgtEl>
                                          <p:spTgt spid="20573"/>
                                        </p:tgtEl>
                                        <p:attrNameLst>
                                          <p:attrName>ppt_w</p:attrName>
                                        </p:attrNameLst>
                                      </p:cBhvr>
                                      <p:tavLst>
                                        <p:tav tm="0">
                                          <p:val>
                                            <p:strVal val="2/3*#ppt_w"/>
                                          </p:val>
                                        </p:tav>
                                        <p:tav tm="100000">
                                          <p:val>
                                            <p:strVal val="#ppt_w"/>
                                          </p:val>
                                        </p:tav>
                                      </p:tavLst>
                                    </p:anim>
                                    <p:anim calcmode="lin" valueType="num">
                                      <p:cBhvr>
                                        <p:cTn id="73" dur="500" fill="hold"/>
                                        <p:tgtEl>
                                          <p:spTgt spid="20573"/>
                                        </p:tgtEl>
                                        <p:attrNameLst>
                                          <p:attrName>ppt_h</p:attrName>
                                        </p:attrNameLst>
                                      </p:cBhvr>
                                      <p:tavLst>
                                        <p:tav tm="0">
                                          <p:val>
                                            <p:strVal val="2/3*#ppt_h"/>
                                          </p:val>
                                        </p:tav>
                                        <p:tav tm="100000">
                                          <p:val>
                                            <p:strVal val="#ppt_h"/>
                                          </p:val>
                                        </p:tav>
                                      </p:tavLst>
                                    </p:anim>
                                  </p:childTnLst>
                                </p:cTn>
                              </p:par>
                            </p:childTnLst>
                          </p:cTn>
                        </p:par>
                        <p:par>
                          <p:cTn id="74" fill="hold">
                            <p:stCondLst>
                              <p:cond delay="1500"/>
                            </p:stCondLst>
                            <p:childTnLst>
                              <p:par>
                                <p:cTn id="75" presetID="22" presetClass="entr" presetSubtype="1" fill="hold" grpId="0" nodeType="afterEffect">
                                  <p:stCondLst>
                                    <p:cond delay="500"/>
                                  </p:stCondLst>
                                  <p:childTnLst>
                                    <p:set>
                                      <p:cBhvr>
                                        <p:cTn id="76" dur="1" fill="hold">
                                          <p:stCondLst>
                                            <p:cond delay="0"/>
                                          </p:stCondLst>
                                        </p:cTn>
                                        <p:tgtEl>
                                          <p:spTgt spid="20550"/>
                                        </p:tgtEl>
                                        <p:attrNameLst>
                                          <p:attrName>style.visibility</p:attrName>
                                        </p:attrNameLst>
                                      </p:cBhvr>
                                      <p:to>
                                        <p:strVal val="visible"/>
                                      </p:to>
                                    </p:set>
                                    <p:animEffect transition="in" filter="wipe(up)">
                                      <p:cBhvr>
                                        <p:cTn id="77" dur="500"/>
                                        <p:tgtEl>
                                          <p:spTgt spid="2055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0566"/>
                                        </p:tgtEl>
                                        <p:attrNameLst>
                                          <p:attrName>style.visibility</p:attrName>
                                        </p:attrNameLst>
                                      </p:cBhvr>
                                      <p:to>
                                        <p:strVal val="visible"/>
                                      </p:to>
                                    </p:set>
                                    <p:animEffect transition="in" filter="dissolve">
                                      <p:cBhvr>
                                        <p:cTn id="82" dur="500"/>
                                        <p:tgtEl>
                                          <p:spTgt spid="20566"/>
                                        </p:tgtEl>
                                      </p:cBhvr>
                                    </p:animEffect>
                                  </p:childTnLst>
                                </p:cTn>
                              </p:par>
                            </p:childTnLst>
                          </p:cTn>
                        </p:par>
                        <p:par>
                          <p:cTn id="83" fill="hold">
                            <p:stCondLst>
                              <p:cond delay="500"/>
                            </p:stCondLst>
                            <p:childTnLst>
                              <p:par>
                                <p:cTn id="84" presetID="23" presetClass="entr" presetSubtype="272" fill="hold" grpId="0" nodeType="afterEffect">
                                  <p:stCondLst>
                                    <p:cond delay="500"/>
                                  </p:stCondLst>
                                  <p:childTnLst>
                                    <p:set>
                                      <p:cBhvr>
                                        <p:cTn id="85" dur="1" fill="hold">
                                          <p:stCondLst>
                                            <p:cond delay="0"/>
                                          </p:stCondLst>
                                        </p:cTn>
                                        <p:tgtEl>
                                          <p:spTgt spid="20565"/>
                                        </p:tgtEl>
                                        <p:attrNameLst>
                                          <p:attrName>style.visibility</p:attrName>
                                        </p:attrNameLst>
                                      </p:cBhvr>
                                      <p:to>
                                        <p:strVal val="visible"/>
                                      </p:to>
                                    </p:set>
                                    <p:anim calcmode="lin" valueType="num">
                                      <p:cBhvr>
                                        <p:cTn id="86" dur="500" fill="hold"/>
                                        <p:tgtEl>
                                          <p:spTgt spid="20565"/>
                                        </p:tgtEl>
                                        <p:attrNameLst>
                                          <p:attrName>ppt_w</p:attrName>
                                        </p:attrNameLst>
                                      </p:cBhvr>
                                      <p:tavLst>
                                        <p:tav tm="0">
                                          <p:val>
                                            <p:strVal val="2/3*#ppt_w"/>
                                          </p:val>
                                        </p:tav>
                                        <p:tav tm="100000">
                                          <p:val>
                                            <p:strVal val="#ppt_w"/>
                                          </p:val>
                                        </p:tav>
                                      </p:tavLst>
                                    </p:anim>
                                    <p:anim calcmode="lin" valueType="num">
                                      <p:cBhvr>
                                        <p:cTn id="87" dur="500" fill="hold"/>
                                        <p:tgtEl>
                                          <p:spTgt spid="20565"/>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1" fill="hold" grpId="0" nodeType="afterEffect">
                                  <p:stCondLst>
                                    <p:cond delay="500"/>
                                  </p:stCondLst>
                                  <p:childTnLst>
                                    <p:set>
                                      <p:cBhvr>
                                        <p:cTn id="90" dur="1" fill="hold">
                                          <p:stCondLst>
                                            <p:cond delay="0"/>
                                          </p:stCondLst>
                                        </p:cTn>
                                        <p:tgtEl>
                                          <p:spTgt spid="20551"/>
                                        </p:tgtEl>
                                        <p:attrNameLst>
                                          <p:attrName>style.visibility</p:attrName>
                                        </p:attrNameLst>
                                      </p:cBhvr>
                                      <p:to>
                                        <p:strVal val="visible"/>
                                      </p:to>
                                    </p:set>
                                    <p:animEffect transition="in" filter="wipe(up)">
                                      <p:cBhvr>
                                        <p:cTn id="91" dur="500"/>
                                        <p:tgtEl>
                                          <p:spTgt spid="20551"/>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grpId="0" nodeType="clickEffect">
                                  <p:stCondLst>
                                    <p:cond delay="0"/>
                                  </p:stCondLst>
                                  <p:childTnLst>
                                    <p:set>
                                      <p:cBhvr>
                                        <p:cTn id="95" dur="1" fill="hold">
                                          <p:stCondLst>
                                            <p:cond delay="0"/>
                                          </p:stCondLst>
                                        </p:cTn>
                                        <p:tgtEl>
                                          <p:spTgt spid="20572"/>
                                        </p:tgtEl>
                                        <p:attrNameLst>
                                          <p:attrName>style.visibility</p:attrName>
                                        </p:attrNameLst>
                                      </p:cBhvr>
                                      <p:to>
                                        <p:strVal val="visible"/>
                                      </p:to>
                                    </p:set>
                                    <p:animEffect transition="in" filter="slide(fromLeft)">
                                      <p:cBhvr>
                                        <p:cTn id="96" dur="500"/>
                                        <p:tgtEl>
                                          <p:spTgt spid="20572"/>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20571"/>
                                        </p:tgtEl>
                                        <p:attrNameLst>
                                          <p:attrName>style.visibility</p:attrName>
                                        </p:attrNameLst>
                                      </p:cBhvr>
                                      <p:to>
                                        <p:strVal val="visible"/>
                                      </p:to>
                                    </p:set>
                                    <p:animEffect transition="in" filter="slide(fromLeft)">
                                      <p:cBhvr>
                                        <p:cTn id="101" dur="500"/>
                                        <p:tgtEl>
                                          <p:spTgt spid="20571"/>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8" fill="hold" grpId="0" nodeType="clickEffect">
                                  <p:stCondLst>
                                    <p:cond delay="0"/>
                                  </p:stCondLst>
                                  <p:childTnLst>
                                    <p:set>
                                      <p:cBhvr>
                                        <p:cTn id="105" dur="1" fill="hold">
                                          <p:stCondLst>
                                            <p:cond delay="0"/>
                                          </p:stCondLst>
                                        </p:cTn>
                                        <p:tgtEl>
                                          <p:spTgt spid="20570"/>
                                        </p:tgtEl>
                                        <p:attrNameLst>
                                          <p:attrName>style.visibility</p:attrName>
                                        </p:attrNameLst>
                                      </p:cBhvr>
                                      <p:to>
                                        <p:strVal val="visible"/>
                                      </p:to>
                                    </p:set>
                                    <p:animEffect transition="in" filter="slide(fromLeft)">
                                      <p:cBhvr>
                                        <p:cTn id="106" dur="500"/>
                                        <p:tgtEl>
                                          <p:spTgt spid="20570"/>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8" fill="hold" grpId="0" nodeType="clickEffect">
                                  <p:stCondLst>
                                    <p:cond delay="0"/>
                                  </p:stCondLst>
                                  <p:childTnLst>
                                    <p:set>
                                      <p:cBhvr>
                                        <p:cTn id="110" dur="1" fill="hold">
                                          <p:stCondLst>
                                            <p:cond delay="0"/>
                                          </p:stCondLst>
                                        </p:cTn>
                                        <p:tgtEl>
                                          <p:spTgt spid="20560"/>
                                        </p:tgtEl>
                                        <p:attrNameLst>
                                          <p:attrName>style.visibility</p:attrName>
                                        </p:attrNameLst>
                                      </p:cBhvr>
                                      <p:to>
                                        <p:strVal val="visible"/>
                                      </p:to>
                                    </p:set>
                                    <p:animEffect transition="in" filter="slide(fromLeft)">
                                      <p:cBhvr>
                                        <p:cTn id="111" dur="500"/>
                                        <p:tgtEl>
                                          <p:spTgt spid="20560"/>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20569"/>
                                        </p:tgtEl>
                                        <p:attrNameLst>
                                          <p:attrName>style.visibility</p:attrName>
                                        </p:attrNameLst>
                                      </p:cBhvr>
                                      <p:to>
                                        <p:strVal val="visible"/>
                                      </p:to>
                                    </p:set>
                                    <p:animEffect transition="in" filter="slide(fromLeft)">
                                      <p:cBhvr>
                                        <p:cTn id="116" dur="500"/>
                                        <p:tgtEl>
                                          <p:spTgt spid="20569"/>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8" fill="hold" grpId="0" nodeType="clickEffect">
                                  <p:stCondLst>
                                    <p:cond delay="0"/>
                                  </p:stCondLst>
                                  <p:childTnLst>
                                    <p:set>
                                      <p:cBhvr>
                                        <p:cTn id="120" dur="1" fill="hold">
                                          <p:stCondLst>
                                            <p:cond delay="0"/>
                                          </p:stCondLst>
                                        </p:cTn>
                                        <p:tgtEl>
                                          <p:spTgt spid="20568"/>
                                        </p:tgtEl>
                                        <p:attrNameLst>
                                          <p:attrName>style.visibility</p:attrName>
                                        </p:attrNameLst>
                                      </p:cBhvr>
                                      <p:to>
                                        <p:strVal val="visible"/>
                                      </p:to>
                                    </p:set>
                                    <p:animEffect transition="in" filter="slide(fromLeft)">
                                      <p:cBhvr>
                                        <p:cTn id="121" dur="500"/>
                                        <p:tgtEl>
                                          <p:spTgt spid="20568"/>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8" fill="hold" grpId="0" nodeType="clickEffect">
                                  <p:stCondLst>
                                    <p:cond delay="0"/>
                                  </p:stCondLst>
                                  <p:childTnLst>
                                    <p:set>
                                      <p:cBhvr>
                                        <p:cTn id="125" dur="1" fill="hold">
                                          <p:stCondLst>
                                            <p:cond delay="0"/>
                                          </p:stCondLst>
                                        </p:cTn>
                                        <p:tgtEl>
                                          <p:spTgt spid="20567"/>
                                        </p:tgtEl>
                                        <p:attrNameLst>
                                          <p:attrName>style.visibility</p:attrName>
                                        </p:attrNameLst>
                                      </p:cBhvr>
                                      <p:to>
                                        <p:strVal val="visible"/>
                                      </p:to>
                                    </p:set>
                                    <p:animEffect transition="in" filter="slide(fromLeft)">
                                      <p:cBhvr>
                                        <p:cTn id="126" dur="500"/>
                                        <p:tgtEl>
                                          <p:spTgt spid="20567"/>
                                        </p:tgtEl>
                                      </p:cBhvr>
                                    </p:animEffect>
                                  </p:childTnLst>
                                </p:cTn>
                              </p:par>
                            </p:childTnLst>
                          </p:cTn>
                        </p:par>
                      </p:childTnLst>
                    </p:cTn>
                  </p:par>
                  <p:par>
                    <p:cTn id="127" fill="hold">
                      <p:stCondLst>
                        <p:cond delay="indefinite"/>
                      </p:stCondLst>
                      <p:childTnLst>
                        <p:par>
                          <p:cTn id="128" fill="hold">
                            <p:stCondLst>
                              <p:cond delay="0"/>
                            </p:stCondLst>
                            <p:childTnLst>
                              <p:par>
                                <p:cTn id="129" presetID="12" presetClass="entr" presetSubtype="8" fill="hold" grpId="0" nodeType="clickEffect">
                                  <p:stCondLst>
                                    <p:cond delay="0"/>
                                  </p:stCondLst>
                                  <p:childTnLst>
                                    <p:set>
                                      <p:cBhvr>
                                        <p:cTn id="130" dur="1" fill="hold">
                                          <p:stCondLst>
                                            <p:cond delay="0"/>
                                          </p:stCondLst>
                                        </p:cTn>
                                        <p:tgtEl>
                                          <p:spTgt spid="20559"/>
                                        </p:tgtEl>
                                        <p:attrNameLst>
                                          <p:attrName>style.visibility</p:attrName>
                                        </p:attrNameLst>
                                      </p:cBhvr>
                                      <p:to>
                                        <p:strVal val="visible"/>
                                      </p:to>
                                    </p:set>
                                    <p:animEffect transition="in" filter="slide(fromLeft)">
                                      <p:cBhvr>
                                        <p:cTn id="131" dur="500"/>
                                        <p:tgtEl>
                                          <p:spTgt spid="20559"/>
                                        </p:tgtEl>
                                      </p:cBhvr>
                                    </p:animEffect>
                                  </p:childTnLst>
                                </p:cTn>
                              </p:par>
                            </p:childTnLst>
                          </p:cTn>
                        </p:par>
                      </p:childTnLst>
                    </p:cTn>
                  </p:par>
                  <p:par>
                    <p:cTn id="132" fill="hold">
                      <p:stCondLst>
                        <p:cond delay="indefinite"/>
                      </p:stCondLst>
                      <p:childTnLst>
                        <p:par>
                          <p:cTn id="133" fill="hold">
                            <p:stCondLst>
                              <p:cond delay="0"/>
                            </p:stCondLst>
                            <p:childTnLst>
                              <p:par>
                                <p:cTn id="134" presetID="12" presetClass="entr" presetSubtype="8" fill="hold" grpId="0" nodeType="clickEffect">
                                  <p:stCondLst>
                                    <p:cond delay="0"/>
                                  </p:stCondLst>
                                  <p:childTnLst>
                                    <p:set>
                                      <p:cBhvr>
                                        <p:cTn id="135" dur="1" fill="hold">
                                          <p:stCondLst>
                                            <p:cond delay="0"/>
                                          </p:stCondLst>
                                        </p:cTn>
                                        <p:tgtEl>
                                          <p:spTgt spid="20564"/>
                                        </p:tgtEl>
                                        <p:attrNameLst>
                                          <p:attrName>style.visibility</p:attrName>
                                        </p:attrNameLst>
                                      </p:cBhvr>
                                      <p:to>
                                        <p:strVal val="visible"/>
                                      </p:to>
                                    </p:set>
                                    <p:animEffect transition="in" filter="slide(fromLeft)">
                                      <p:cBhvr>
                                        <p:cTn id="136" dur="500"/>
                                        <p:tgtEl>
                                          <p:spTgt spid="20564"/>
                                        </p:tgtEl>
                                      </p:cBhvr>
                                    </p:animEffect>
                                  </p:childTnLst>
                                </p:cTn>
                              </p:par>
                            </p:childTnLst>
                          </p:cTn>
                        </p:par>
                      </p:childTnLst>
                    </p:cTn>
                  </p:par>
                  <p:par>
                    <p:cTn id="137" fill="hold">
                      <p:stCondLst>
                        <p:cond delay="indefinite"/>
                      </p:stCondLst>
                      <p:childTnLst>
                        <p:par>
                          <p:cTn id="138" fill="hold">
                            <p:stCondLst>
                              <p:cond delay="0"/>
                            </p:stCondLst>
                            <p:childTnLst>
                              <p:par>
                                <p:cTn id="139" presetID="12" presetClass="entr" presetSubtype="8" fill="hold" grpId="0" nodeType="clickEffect">
                                  <p:stCondLst>
                                    <p:cond delay="0"/>
                                  </p:stCondLst>
                                  <p:childTnLst>
                                    <p:set>
                                      <p:cBhvr>
                                        <p:cTn id="140" dur="1" fill="hold">
                                          <p:stCondLst>
                                            <p:cond delay="0"/>
                                          </p:stCondLst>
                                        </p:cTn>
                                        <p:tgtEl>
                                          <p:spTgt spid="20563"/>
                                        </p:tgtEl>
                                        <p:attrNameLst>
                                          <p:attrName>style.visibility</p:attrName>
                                        </p:attrNameLst>
                                      </p:cBhvr>
                                      <p:to>
                                        <p:strVal val="visible"/>
                                      </p:to>
                                    </p:set>
                                    <p:animEffect transition="in" filter="slide(fromLeft)">
                                      <p:cBhvr>
                                        <p:cTn id="141" dur="500"/>
                                        <p:tgtEl>
                                          <p:spTgt spid="20563"/>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8" fill="hold" grpId="0" nodeType="clickEffect">
                                  <p:stCondLst>
                                    <p:cond delay="0"/>
                                  </p:stCondLst>
                                  <p:childTnLst>
                                    <p:set>
                                      <p:cBhvr>
                                        <p:cTn id="145" dur="1" fill="hold">
                                          <p:stCondLst>
                                            <p:cond delay="0"/>
                                          </p:stCondLst>
                                        </p:cTn>
                                        <p:tgtEl>
                                          <p:spTgt spid="20562"/>
                                        </p:tgtEl>
                                        <p:attrNameLst>
                                          <p:attrName>style.visibility</p:attrName>
                                        </p:attrNameLst>
                                      </p:cBhvr>
                                      <p:to>
                                        <p:strVal val="visible"/>
                                      </p:to>
                                    </p:set>
                                    <p:animEffect transition="in" filter="slide(fromLeft)">
                                      <p:cBhvr>
                                        <p:cTn id="146" dur="500"/>
                                        <p:tgtEl>
                                          <p:spTgt spid="20562"/>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20556"/>
                                        </p:tgtEl>
                                        <p:attrNameLst>
                                          <p:attrName>style.visibility</p:attrName>
                                        </p:attrNameLst>
                                      </p:cBhvr>
                                      <p:to>
                                        <p:strVal val="visible"/>
                                      </p:to>
                                    </p:set>
                                    <p:animEffect transition="in" filter="slide(fromLeft)">
                                      <p:cBhvr>
                                        <p:cTn id="151" dur="500"/>
                                        <p:tgtEl>
                                          <p:spTgt spid="20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9" grpId="0" animBg="1"/>
      <p:bldP spid="20530" grpId="0" animBg="1"/>
      <p:bldP spid="20531" grpId="0" animBg="1"/>
      <p:bldP spid="20532" grpId="0" animBg="1"/>
      <p:bldP spid="20533" grpId="0" animBg="1"/>
      <p:bldP spid="20549" grpId="0" animBg="1"/>
      <p:bldP spid="20550" grpId="0" animBg="1"/>
      <p:bldP spid="20551" grpId="0" animBg="1"/>
      <p:bldP spid="20556" grpId="0" animBg="1" autoUpdateAnimBg="0"/>
      <p:bldP spid="20559" grpId="0" animBg="1" autoUpdateAnimBg="0"/>
      <p:bldP spid="20560" grpId="0" animBg="1" autoUpdateAnimBg="0"/>
      <p:bldP spid="20562" grpId="0" animBg="1" autoUpdateAnimBg="0"/>
      <p:bldP spid="20563" grpId="0" animBg="1" autoUpdateAnimBg="0"/>
      <p:bldP spid="20564" grpId="0" animBg="1" autoUpdateAnimBg="0"/>
      <p:bldP spid="20565" grpId="0" animBg="1" autoUpdateAnimBg="0"/>
      <p:bldP spid="20567" grpId="0" animBg="1" autoUpdateAnimBg="0"/>
      <p:bldP spid="20568" grpId="0" animBg="1" autoUpdateAnimBg="0"/>
      <p:bldP spid="20569" grpId="0" animBg="1" autoUpdateAnimBg="0"/>
      <p:bldP spid="20570" grpId="0" animBg="1" autoUpdateAnimBg="0"/>
      <p:bldP spid="20571" grpId="0" animBg="1" autoUpdateAnimBg="0"/>
      <p:bldP spid="20572" grpId="0" animBg="1" autoUpdateAnimBg="0"/>
      <p:bldP spid="20573" grpId="0" animBg="1" autoUpdateAnimBg="0"/>
      <p:bldP spid="20574" grpId="0" animBg="1" autoUpdateAnimBg="0"/>
      <p:bldP spid="20566" grpId="0" animBg="1"/>
      <p:bldP spid="205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a:graphicFrameLocks noGrp="1" noChangeAspect="1"/>
          </p:cNvGraphicFramePr>
          <p:nvPr/>
        </p:nvGraphicFramePr>
        <p:xfrm>
          <a:off x="467544" y="692696"/>
          <a:ext cx="8676456" cy="588623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755576" y="68263"/>
            <a:ext cx="8490024" cy="1039812"/>
          </a:xfrm>
          <a:prstGeom prst="rect">
            <a:avLst/>
          </a:prstGeom>
        </p:spPr>
        <p:txBody>
          <a:bodyPr/>
          <a:lstStyle/>
          <a:p>
            <a:pPr algn="ctr" eaLnBrk="0" hangingPunct="0">
              <a:defRPr/>
            </a:pPr>
            <a:r>
              <a:rPr lang="en-GB" sz="2400" kern="0" dirty="0">
                <a:solidFill>
                  <a:srgbClr val="FF9966"/>
                </a:solidFill>
                <a:latin typeface="Comic Sans MS" pitchFamily="66" charset="0"/>
                <a:ea typeface="+mj-ea"/>
                <a:cs typeface="+mj-cs"/>
              </a:rPr>
              <a:t>School performance and socio-economic background </a:t>
            </a:r>
            <a:br>
              <a:rPr lang="en-GB" sz="2400" kern="0" dirty="0">
                <a:solidFill>
                  <a:srgbClr val="FF9966"/>
                </a:solidFill>
                <a:latin typeface="Comic Sans MS" pitchFamily="66" charset="0"/>
                <a:ea typeface="+mj-ea"/>
                <a:cs typeface="+mj-cs"/>
              </a:rPr>
            </a:br>
            <a:r>
              <a:rPr lang="en-GB" sz="2400" kern="0" dirty="0">
                <a:solidFill>
                  <a:srgbClr val="66FFFF"/>
                </a:solidFill>
                <a:latin typeface="Comic Sans MS" pitchFamily="66" charset="0"/>
                <a:ea typeface="+mj-ea"/>
                <a:cs typeface="+mj-cs"/>
              </a:rPr>
              <a:t>Mexico</a:t>
            </a:r>
            <a:endParaRPr lang="en-US" sz="2800" kern="0" dirty="0">
              <a:solidFill>
                <a:srgbClr val="66FFFF"/>
              </a:solidFill>
              <a:latin typeface="+mj-lt"/>
              <a:ea typeface="+mj-ea"/>
              <a:cs typeface="+mj-cs"/>
            </a:endParaRPr>
          </a:p>
        </p:txBody>
      </p:sp>
      <p:grpSp>
        <p:nvGrpSpPr>
          <p:cNvPr id="2" name="Group 3"/>
          <p:cNvGrpSpPr>
            <a:grpSpLocks/>
          </p:cNvGrpSpPr>
          <p:nvPr/>
        </p:nvGrpSpPr>
        <p:grpSpPr bwMode="auto">
          <a:xfrm>
            <a:off x="581025" y="1943100"/>
            <a:ext cx="401638" cy="4265613"/>
            <a:chOff x="500" y="914"/>
            <a:chExt cx="253" cy="2687"/>
          </a:xfrm>
        </p:grpSpPr>
        <p:sp>
          <p:nvSpPr>
            <p:cNvPr id="38935" name="Line 4"/>
            <p:cNvSpPr>
              <a:spLocks noChangeShapeType="1"/>
            </p:cNvSpPr>
            <p:nvPr/>
          </p:nvSpPr>
          <p:spPr bwMode="auto">
            <a:xfrm flipV="1">
              <a:off x="753" y="914"/>
              <a:ext cx="0" cy="2687"/>
            </a:xfrm>
            <a:prstGeom prst="line">
              <a:avLst/>
            </a:prstGeom>
            <a:noFill/>
            <a:ln w="28575">
              <a:solidFill>
                <a:srgbClr val="00FFFF"/>
              </a:solidFill>
              <a:round/>
              <a:headEnd/>
              <a:tailEnd type="triangle" w="med" len="med"/>
            </a:ln>
          </p:spPr>
          <p:txBody>
            <a:bodyPr anchor="ctr">
              <a:spAutoFit/>
            </a:bodyPr>
            <a:lstStyle/>
            <a:p>
              <a:endParaRPr lang="en-GB"/>
            </a:p>
          </p:txBody>
        </p:sp>
        <p:sp>
          <p:nvSpPr>
            <p:cNvPr id="38936" name="Text Box 5"/>
            <p:cNvSpPr txBox="1">
              <a:spLocks noChangeArrowheads="1"/>
            </p:cNvSpPr>
            <p:nvPr/>
          </p:nvSpPr>
          <p:spPr bwMode="auto">
            <a:xfrm rot="-5400000">
              <a:off x="-564" y="2190"/>
              <a:ext cx="2360" cy="231"/>
            </a:xfrm>
            <a:prstGeom prst="rect">
              <a:avLst/>
            </a:prstGeom>
            <a:noFill/>
            <a:ln w="12700">
              <a:noFill/>
              <a:miter lim="800000"/>
              <a:headEnd/>
              <a:tailEnd/>
            </a:ln>
          </p:spPr>
          <p:txBody>
            <a:bodyPr>
              <a:spAutoFit/>
            </a:bodyPr>
            <a:lstStyle/>
            <a:p>
              <a:pPr algn="ctr">
                <a:spcBef>
                  <a:spcPct val="50000"/>
                </a:spcBef>
              </a:pPr>
              <a:r>
                <a:rPr lang="en-GB">
                  <a:solidFill>
                    <a:srgbClr val="66FFFF"/>
                  </a:solidFill>
                  <a:latin typeface="Comic Sans MS" pitchFamily="66" charset="0"/>
                </a:rPr>
                <a:t>Student performance</a:t>
              </a:r>
              <a:endParaRPr lang="en-GB" sz="2400">
                <a:solidFill>
                  <a:srgbClr val="66FFFF"/>
                </a:solidFill>
                <a:latin typeface="Times New Roman" pitchFamily="18" charset="0"/>
              </a:endParaRPr>
            </a:p>
          </p:txBody>
        </p:sp>
      </p:grpSp>
      <p:grpSp>
        <p:nvGrpSpPr>
          <p:cNvPr id="4" name="Group 7"/>
          <p:cNvGrpSpPr>
            <a:grpSpLocks/>
          </p:cNvGrpSpPr>
          <p:nvPr/>
        </p:nvGrpSpPr>
        <p:grpSpPr bwMode="auto">
          <a:xfrm>
            <a:off x="428625" y="6450013"/>
            <a:ext cx="8643938" cy="450850"/>
            <a:chOff x="270" y="3958"/>
            <a:chExt cx="5445" cy="291"/>
          </a:xfrm>
        </p:grpSpPr>
        <p:sp>
          <p:nvSpPr>
            <p:cNvPr id="38931" name="Text Box 8"/>
            <p:cNvSpPr txBox="1">
              <a:spLocks noChangeArrowheads="1"/>
            </p:cNvSpPr>
            <p:nvPr/>
          </p:nvSpPr>
          <p:spPr bwMode="auto">
            <a:xfrm>
              <a:off x="4560" y="4009"/>
              <a:ext cx="1155" cy="213"/>
            </a:xfrm>
            <a:prstGeom prst="rect">
              <a:avLst/>
            </a:prstGeom>
            <a:noFill/>
            <a:ln w="12700">
              <a:noFill/>
              <a:miter lim="800000"/>
              <a:headEnd/>
              <a:tailEnd/>
            </a:ln>
          </p:spPr>
          <p:txBody>
            <a:bodyPr>
              <a:spAutoFit/>
            </a:bodyPr>
            <a:lstStyle/>
            <a:p>
              <a:pPr algn="ctr">
                <a:spcBef>
                  <a:spcPct val="50000"/>
                </a:spcBef>
              </a:pPr>
              <a:r>
                <a:rPr lang="de-DE" sz="1600">
                  <a:solidFill>
                    <a:srgbClr val="FF9966"/>
                  </a:solidFill>
                  <a:latin typeface="Comic Sans MS" pitchFamily="66" charset="0"/>
                </a:rPr>
                <a:t>Advantage</a:t>
              </a:r>
              <a:endParaRPr lang="de-DE" sz="1600">
                <a:solidFill>
                  <a:srgbClr val="FF9966"/>
                </a:solidFill>
                <a:latin typeface="Times New Roman" pitchFamily="18" charset="0"/>
              </a:endParaRPr>
            </a:p>
          </p:txBody>
        </p:sp>
        <p:sp>
          <p:nvSpPr>
            <p:cNvPr id="38932" name="Line 9"/>
            <p:cNvSpPr>
              <a:spLocks noChangeShapeType="1"/>
            </p:cNvSpPr>
            <p:nvPr/>
          </p:nvSpPr>
          <p:spPr bwMode="auto">
            <a:xfrm>
              <a:off x="1125" y="4009"/>
              <a:ext cx="3740" cy="8"/>
            </a:xfrm>
            <a:prstGeom prst="line">
              <a:avLst/>
            </a:prstGeom>
            <a:noFill/>
            <a:ln w="28575">
              <a:solidFill>
                <a:srgbClr val="00FFFF"/>
              </a:solidFill>
              <a:round/>
              <a:headEnd/>
              <a:tailEnd type="triangle" w="med" len="med"/>
            </a:ln>
          </p:spPr>
          <p:txBody>
            <a:bodyPr anchor="ctr">
              <a:spAutoFit/>
            </a:bodyPr>
            <a:lstStyle/>
            <a:p>
              <a:endParaRPr lang="en-GB"/>
            </a:p>
          </p:txBody>
        </p:sp>
        <p:sp>
          <p:nvSpPr>
            <p:cNvPr id="38933" name="Text Box 10"/>
            <p:cNvSpPr txBox="1">
              <a:spLocks noChangeArrowheads="1"/>
            </p:cNvSpPr>
            <p:nvPr/>
          </p:nvSpPr>
          <p:spPr bwMode="auto">
            <a:xfrm>
              <a:off x="1488" y="3958"/>
              <a:ext cx="3124" cy="291"/>
            </a:xfrm>
            <a:prstGeom prst="rect">
              <a:avLst/>
            </a:prstGeom>
            <a:noFill/>
            <a:ln w="12700">
              <a:noFill/>
              <a:miter lim="800000"/>
              <a:headEnd/>
              <a:tailEnd/>
            </a:ln>
          </p:spPr>
          <p:txBody>
            <a:bodyPr>
              <a:spAutoFit/>
            </a:bodyPr>
            <a:lstStyle/>
            <a:p>
              <a:pPr algn="ctr">
                <a:spcBef>
                  <a:spcPct val="50000"/>
                </a:spcBef>
              </a:pPr>
              <a:r>
                <a:rPr lang="en-GB">
                  <a:solidFill>
                    <a:srgbClr val="66FFFF"/>
                  </a:solidFill>
                  <a:latin typeface="Comic Sans MS" pitchFamily="66" charset="0"/>
                </a:rPr>
                <a:t>PISA Index of socio-economic background</a:t>
              </a:r>
              <a:endParaRPr lang="en-GB" sz="2400">
                <a:latin typeface="Times New Roman" pitchFamily="18" charset="0"/>
              </a:endParaRPr>
            </a:p>
          </p:txBody>
        </p:sp>
        <p:sp>
          <p:nvSpPr>
            <p:cNvPr id="38934" name="Text Box 11"/>
            <p:cNvSpPr txBox="1">
              <a:spLocks noChangeArrowheads="1"/>
            </p:cNvSpPr>
            <p:nvPr/>
          </p:nvSpPr>
          <p:spPr bwMode="auto">
            <a:xfrm>
              <a:off x="270" y="4009"/>
              <a:ext cx="1155" cy="213"/>
            </a:xfrm>
            <a:prstGeom prst="rect">
              <a:avLst/>
            </a:prstGeom>
            <a:noFill/>
            <a:ln w="12700">
              <a:noFill/>
              <a:miter lim="800000"/>
              <a:headEnd/>
              <a:tailEnd/>
            </a:ln>
          </p:spPr>
          <p:txBody>
            <a:bodyPr>
              <a:spAutoFit/>
            </a:bodyPr>
            <a:lstStyle/>
            <a:p>
              <a:pPr algn="ctr">
                <a:spcBef>
                  <a:spcPct val="50000"/>
                </a:spcBef>
              </a:pPr>
              <a:r>
                <a:rPr lang="de-DE" sz="1600">
                  <a:solidFill>
                    <a:srgbClr val="FF9966"/>
                  </a:solidFill>
                  <a:latin typeface="Comic Sans MS" pitchFamily="66" charset="0"/>
                </a:rPr>
                <a:t>Disadvantage</a:t>
              </a:r>
              <a:endParaRPr lang="de-DE" sz="1600">
                <a:solidFill>
                  <a:srgbClr val="FF9966"/>
                </a:solidFill>
                <a:latin typeface="Times New Roman" pitchFamily="18" charset="0"/>
              </a:endParaRPr>
            </a:p>
          </p:txBody>
        </p:sp>
      </p:grpSp>
      <p:grpSp>
        <p:nvGrpSpPr>
          <p:cNvPr id="5" name="Group 23"/>
          <p:cNvGrpSpPr>
            <a:grpSpLocks/>
          </p:cNvGrpSpPr>
          <p:nvPr/>
        </p:nvGrpSpPr>
        <p:grpSpPr bwMode="auto">
          <a:xfrm>
            <a:off x="6084168" y="4869160"/>
            <a:ext cx="2743423" cy="646331"/>
            <a:chOff x="6602413" y="1295792"/>
            <a:chExt cx="2743423" cy="952931"/>
          </a:xfrm>
        </p:grpSpPr>
        <p:sp>
          <p:nvSpPr>
            <p:cNvPr id="38927" name="TextBox 25"/>
            <p:cNvSpPr txBox="1">
              <a:spLocks noChangeArrowheads="1"/>
            </p:cNvSpPr>
            <p:nvPr/>
          </p:nvSpPr>
          <p:spPr bwMode="auto">
            <a:xfrm>
              <a:off x="6602414" y="1295792"/>
              <a:ext cx="2743422" cy="952931"/>
            </a:xfrm>
            <a:prstGeom prst="rect">
              <a:avLst/>
            </a:prstGeom>
            <a:noFill/>
            <a:ln w="9525">
              <a:noFill/>
              <a:miter lim="800000"/>
              <a:headEnd/>
              <a:tailEnd/>
            </a:ln>
          </p:spPr>
          <p:txBody>
            <a:bodyPr wrap="square">
              <a:spAutoFit/>
            </a:bodyPr>
            <a:lstStyle/>
            <a:p>
              <a:r>
                <a:rPr lang="en-GB" sz="1200" dirty="0"/>
                <a:t>  Private school</a:t>
              </a:r>
            </a:p>
            <a:p>
              <a:r>
                <a:rPr lang="en-GB" sz="1200" dirty="0"/>
                <a:t>  Public school in rural area</a:t>
              </a:r>
            </a:p>
            <a:p>
              <a:r>
                <a:rPr lang="en-GB" sz="1200" dirty="0"/>
                <a:t>  Public school in urban area</a:t>
              </a:r>
              <a:endParaRPr lang="en-US" sz="1200" dirty="0"/>
            </a:p>
          </p:txBody>
        </p:sp>
        <p:sp>
          <p:nvSpPr>
            <p:cNvPr id="38928" name="Oval 26"/>
            <p:cNvSpPr>
              <a:spLocks noChangeArrowheads="1"/>
            </p:cNvSpPr>
            <p:nvPr/>
          </p:nvSpPr>
          <p:spPr bwMode="auto">
            <a:xfrm>
              <a:off x="6602413" y="1508125"/>
              <a:ext cx="107950" cy="107950"/>
            </a:xfrm>
            <a:prstGeom prst="ellipse">
              <a:avLst/>
            </a:prstGeom>
            <a:solidFill>
              <a:schemeClr val="accent1"/>
            </a:solidFill>
            <a:ln w="12700" algn="ctr">
              <a:solidFill>
                <a:schemeClr val="tx1"/>
              </a:solidFill>
              <a:round/>
              <a:headEnd/>
              <a:tailEnd/>
            </a:ln>
          </p:spPr>
          <p:txBody>
            <a:bodyPr>
              <a:spAutoFit/>
            </a:bodyPr>
            <a:lstStyle/>
            <a:p>
              <a:pPr eaLnBrk="0" hangingPunct="0"/>
              <a:endParaRPr lang="en-US"/>
            </a:p>
          </p:txBody>
        </p:sp>
        <p:sp>
          <p:nvSpPr>
            <p:cNvPr id="38929" name="Oval 27"/>
            <p:cNvSpPr>
              <a:spLocks noChangeArrowheads="1"/>
            </p:cNvSpPr>
            <p:nvPr/>
          </p:nvSpPr>
          <p:spPr bwMode="auto">
            <a:xfrm>
              <a:off x="6602413" y="1733550"/>
              <a:ext cx="107950" cy="107950"/>
            </a:xfrm>
            <a:prstGeom prst="ellipse">
              <a:avLst/>
            </a:prstGeom>
            <a:solidFill>
              <a:srgbClr val="FFC000"/>
            </a:solidFill>
            <a:ln w="12700" algn="ctr">
              <a:solidFill>
                <a:srgbClr val="FFC000"/>
              </a:solidFill>
              <a:round/>
              <a:headEnd/>
              <a:tailEnd/>
            </a:ln>
          </p:spPr>
          <p:txBody>
            <a:bodyPr>
              <a:spAutoFit/>
            </a:bodyPr>
            <a:lstStyle/>
            <a:p>
              <a:pPr eaLnBrk="0" hangingPunct="0"/>
              <a:endParaRPr lang="en-US"/>
            </a:p>
          </p:txBody>
        </p:sp>
        <p:sp>
          <p:nvSpPr>
            <p:cNvPr id="29" name="Oval 28"/>
            <p:cNvSpPr/>
            <p:nvPr/>
          </p:nvSpPr>
          <p:spPr bwMode="auto">
            <a:xfrm>
              <a:off x="6602413" y="1958975"/>
              <a:ext cx="107950" cy="107950"/>
            </a:xfrm>
            <a:prstGeom prst="ellipse">
              <a:avLst/>
            </a:prstGeom>
            <a:solidFill>
              <a:schemeClr val="bg1"/>
            </a:solidFill>
            <a:ln w="12700" cap="flat" cmpd="sng" algn="ctr">
              <a:solidFill>
                <a:schemeClr val="accent3"/>
              </a:solidFill>
              <a:prstDash val="solid"/>
              <a:round/>
              <a:headEnd type="none" w="med" len="med"/>
              <a:tailEnd type="none" w="med" len="med"/>
            </a:ln>
            <a:effectLst/>
          </p:spPr>
          <p:txBody>
            <a:bodyPr>
              <a:spAutoFit/>
            </a:bodyPr>
            <a:lstStyle/>
            <a:p>
              <a:pPr eaLnBrk="0" hangingPunct="0">
                <a:defRPr/>
              </a:pPr>
              <a:endParaRPr lang="en-US">
                <a:latin typeface="Arial" charset="0"/>
                <a:cs typeface="Arial" charset="0"/>
              </a:endParaRPr>
            </a:p>
          </p:txBody>
        </p:sp>
      </p:grpSp>
      <p:sp>
        <p:nvSpPr>
          <p:cNvPr id="30" name="TextBox 27"/>
          <p:cNvSpPr txBox="1">
            <a:spLocks noChangeArrowheads="1"/>
          </p:cNvSpPr>
          <p:nvPr/>
        </p:nvSpPr>
        <p:spPr bwMode="auto">
          <a:xfrm>
            <a:off x="985838" y="2054225"/>
            <a:ext cx="522287" cy="307975"/>
          </a:xfrm>
          <a:prstGeom prst="rect">
            <a:avLst/>
          </a:prstGeom>
          <a:noFill/>
          <a:ln w="9525">
            <a:noFill/>
            <a:miter lim="800000"/>
            <a:headEnd/>
            <a:tailEnd/>
          </a:ln>
        </p:spPr>
        <p:txBody>
          <a:bodyPr>
            <a:spAutoFit/>
          </a:bodyPr>
          <a:lstStyle/>
          <a:p>
            <a:r>
              <a:rPr lang="en-GB" sz="1400" b="1"/>
              <a:t>600</a:t>
            </a:r>
            <a:endParaRPr lang="en-US" sz="1400" b="1"/>
          </a:p>
        </p:txBody>
      </p:sp>
      <p:sp>
        <p:nvSpPr>
          <p:cNvPr id="35" name="TextBox 34"/>
          <p:cNvSpPr txBox="1">
            <a:spLocks noChangeArrowheads="1"/>
          </p:cNvSpPr>
          <p:nvPr/>
        </p:nvSpPr>
        <p:spPr bwMode="auto">
          <a:xfrm>
            <a:off x="1020763" y="3074988"/>
            <a:ext cx="630237" cy="307975"/>
          </a:xfrm>
          <a:prstGeom prst="rect">
            <a:avLst/>
          </a:prstGeom>
          <a:noFill/>
          <a:ln w="9525">
            <a:noFill/>
            <a:miter lim="800000"/>
            <a:headEnd/>
            <a:tailEnd/>
          </a:ln>
        </p:spPr>
        <p:txBody>
          <a:bodyPr>
            <a:spAutoFit/>
          </a:bodyPr>
          <a:lstStyle/>
          <a:p>
            <a:r>
              <a:rPr lang="en-GB" sz="1400" b="1"/>
              <a:t>493</a:t>
            </a:r>
            <a:endParaRPr lang="en-US" sz="1400" b="1"/>
          </a:p>
        </p:txBody>
      </p:sp>
      <p:sp>
        <p:nvSpPr>
          <p:cNvPr id="24" name="Rectangle 23"/>
          <p:cNvSpPr>
            <a:spLocks noChangeArrowheads="1"/>
          </p:cNvSpPr>
          <p:nvPr/>
        </p:nvSpPr>
        <p:spPr bwMode="auto">
          <a:xfrm>
            <a:off x="1087438" y="5864225"/>
            <a:ext cx="600075" cy="307975"/>
          </a:xfrm>
          <a:prstGeom prst="rect">
            <a:avLst/>
          </a:prstGeom>
          <a:noFill/>
          <a:ln w="12700" algn="ctr">
            <a:noFill/>
            <a:round/>
            <a:headEnd/>
            <a:tailEnd/>
          </a:ln>
        </p:spPr>
        <p:txBody>
          <a:bodyPr>
            <a:spAutoFit/>
          </a:bodyPr>
          <a:lstStyle/>
          <a:p>
            <a:pPr eaLnBrk="0" hangingPunct="0"/>
            <a:r>
              <a:rPr lang="en-GB" sz="1400" b="1">
                <a:solidFill>
                  <a:schemeClr val="bg1"/>
                </a:solidFill>
              </a:rPr>
              <a:t>200</a:t>
            </a:r>
            <a:endParaRPr lang="en-US" sz="1400" b="1">
              <a:solidFill>
                <a:schemeClr val="bg1"/>
              </a:solidFill>
            </a:endParaRPr>
          </a:p>
        </p:txBody>
      </p:sp>
      <p:sp>
        <p:nvSpPr>
          <p:cNvPr id="25" name="Rectangle 24"/>
          <p:cNvSpPr/>
          <p:nvPr/>
        </p:nvSpPr>
        <p:spPr bwMode="auto">
          <a:xfrm>
            <a:off x="-3564904" y="0"/>
            <a:ext cx="6300192" cy="6858000"/>
          </a:xfrm>
          <a:prstGeom prst="rect">
            <a:avLst/>
          </a:prstGeom>
          <a:solidFill>
            <a:srgbClr val="000000">
              <a:alpha val="59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3059832" y="0"/>
            <a:ext cx="6300192" cy="6858000"/>
          </a:xfrm>
          <a:prstGeom prst="rect">
            <a:avLst/>
          </a:prstGeom>
          <a:solidFill>
            <a:srgbClr val="000000">
              <a:alpha val="59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789820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2.5E-6 0 L 0.2618 0 " pathEditMode="relative" rAng="0" ptsTypes="AA">
                                      <p:cBhvr>
                                        <p:cTn id="37" dur="2000" fill="hold"/>
                                        <p:tgtEl>
                                          <p:spTgt spid="25"/>
                                        </p:tgtEl>
                                        <p:attrNameLst>
                                          <p:attrName>ppt_x</p:attrName>
                                          <p:attrName>ppt_y</p:attrName>
                                        </p:attrNameLst>
                                      </p:cBhvr>
                                      <p:rCtr x="131" y="0"/>
                                    </p:animMotion>
                                  </p:childTnLst>
                                </p:cTn>
                              </p:par>
                              <p:par>
                                <p:cTn id="38" presetID="63" presetClass="path" presetSubtype="0" accel="50000" decel="50000" fill="hold" grpId="1" nodeType="withEffect">
                                  <p:stCondLst>
                                    <p:cond delay="0"/>
                                  </p:stCondLst>
                                  <p:childTnLst>
                                    <p:animMotion origin="layout" path="M -3.05556E-6 0 L 0.26198 0 " pathEditMode="relative" rAng="0" ptsTypes="AA">
                                      <p:cBhvr>
                                        <p:cTn id="39" dur="2000" fill="hold"/>
                                        <p:tgtEl>
                                          <p:spTgt spid="26"/>
                                        </p:tgtEl>
                                        <p:attrNameLst>
                                          <p:attrName>ppt_x</p:attrName>
                                          <p:attrName>ppt_y</p:attrName>
                                        </p:attrNameLst>
                                      </p:cBhvr>
                                      <p:rCtr x="1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P spid="24" grpId="0"/>
      <p:bldP spid="25" grpId="0" animBg="1"/>
      <p:bldP spid="25" grpId="1"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challenge of PISA for Development</a:t>
            </a:r>
            <a:endParaRPr lang="en-GB" sz="3200" dirty="0"/>
          </a:p>
        </p:txBody>
      </p:sp>
      <p:sp>
        <p:nvSpPr>
          <p:cNvPr id="3" name="Content Placeholder 2"/>
          <p:cNvSpPr>
            <a:spLocks noGrp="1"/>
          </p:cNvSpPr>
          <p:nvPr>
            <p:ph idx="1"/>
          </p:nvPr>
        </p:nvSpPr>
        <p:spPr/>
        <p:txBody>
          <a:bodyPr/>
          <a:lstStyle/>
          <a:p>
            <a:r>
              <a:rPr lang="en-GB" sz="2400" dirty="0" smtClean="0"/>
              <a:t>Can we develop a framework that embraces the diversity of contexts in which students learn, teachers teach and school systems operate?</a:t>
            </a:r>
          </a:p>
          <a:p>
            <a:pPr lvl="1"/>
            <a:r>
              <a:rPr lang="en-GB" sz="2000" dirty="0" smtClean="0"/>
              <a:t>As comparable as possible to facilitate peer-learning</a:t>
            </a:r>
          </a:p>
          <a:p>
            <a:pPr lvl="1"/>
            <a:r>
              <a:rPr lang="en-GB" sz="2000" dirty="0" smtClean="0"/>
              <a:t>As country-specific as necessary to be meaningful and interpretable in national contexts</a:t>
            </a:r>
          </a:p>
          <a:p>
            <a:endParaRPr lang="en-GB" sz="2400" dirty="0" smtClean="0"/>
          </a:p>
          <a:p>
            <a:r>
              <a:rPr lang="en-GB" sz="2400" dirty="0" smtClean="0"/>
              <a:t>Can we extend measurement to children not enrolled in formal education?</a:t>
            </a:r>
          </a:p>
          <a:p>
            <a:pPr lvl="1"/>
            <a:r>
              <a:rPr lang="de-DE" sz="2000" dirty="0" err="1" smtClean="0"/>
              <a:t>Establishing</a:t>
            </a:r>
            <a:r>
              <a:rPr lang="de-DE" sz="2000" dirty="0" smtClean="0"/>
              <a:t> </a:t>
            </a:r>
            <a:r>
              <a:rPr lang="de-DE" sz="2000" dirty="0" err="1" smtClean="0"/>
              <a:t>policy</a:t>
            </a:r>
            <a:r>
              <a:rPr lang="en-GB" sz="2000" dirty="0" smtClean="0"/>
              <a:t>-incentives </a:t>
            </a:r>
            <a:r>
              <a:rPr lang="de-DE" sz="2000" dirty="0" smtClean="0"/>
              <a:t>for </a:t>
            </a:r>
            <a:r>
              <a:rPr lang="de-DE" sz="2000" dirty="0" err="1" smtClean="0"/>
              <a:t>inclusiveness</a:t>
            </a:r>
            <a:endParaRPr lang="de-DE" sz="2000" dirty="0" smtClean="0"/>
          </a:p>
          <a:p>
            <a:endParaRPr lang="de-DE" sz="2400" dirty="0" smtClean="0"/>
          </a:p>
          <a:p>
            <a:r>
              <a:rPr lang="de-DE" sz="2400" dirty="0" smtClean="0"/>
              <a:t>Can </a:t>
            </a:r>
            <a:r>
              <a:rPr lang="de-DE" sz="2400" dirty="0" err="1" smtClean="0"/>
              <a:t>we</a:t>
            </a:r>
            <a:r>
              <a:rPr lang="de-DE" sz="2400" dirty="0" smtClean="0"/>
              <a:t> </a:t>
            </a:r>
            <a:r>
              <a:rPr lang="de-DE" sz="2400" dirty="0" err="1" smtClean="0"/>
              <a:t>improve</a:t>
            </a:r>
            <a:r>
              <a:rPr lang="de-DE" sz="2400" dirty="0" smtClean="0"/>
              <a:t> </a:t>
            </a:r>
            <a:r>
              <a:rPr lang="de-DE" sz="2400" dirty="0" err="1" smtClean="0"/>
              <a:t>the</a:t>
            </a:r>
            <a:r>
              <a:rPr lang="de-DE" sz="2400" dirty="0" smtClean="0"/>
              <a:t> </a:t>
            </a:r>
            <a:r>
              <a:rPr lang="de-DE" sz="2400" dirty="0" err="1" smtClean="0"/>
              <a:t>relevance</a:t>
            </a:r>
            <a:r>
              <a:rPr lang="de-DE" sz="2400" dirty="0" smtClean="0"/>
              <a:t>, </a:t>
            </a:r>
            <a:r>
              <a:rPr lang="de-DE" sz="2400" dirty="0" err="1" smtClean="0"/>
              <a:t>quality</a:t>
            </a:r>
            <a:r>
              <a:rPr lang="de-DE" sz="2400" dirty="0" smtClean="0"/>
              <a:t> and </a:t>
            </a:r>
            <a:r>
              <a:rPr lang="de-DE" sz="2400" dirty="0" err="1" smtClean="0"/>
              <a:t>reliability</a:t>
            </a:r>
            <a:r>
              <a:rPr lang="de-DE" sz="2400" dirty="0" smtClean="0"/>
              <a:t> of </a:t>
            </a:r>
            <a:r>
              <a:rPr lang="de-DE" sz="2400" dirty="0" err="1" smtClean="0"/>
              <a:t>performance</a:t>
            </a:r>
            <a:r>
              <a:rPr lang="de-DE" sz="2400" dirty="0" smtClean="0"/>
              <a:t> </a:t>
            </a:r>
            <a:r>
              <a:rPr lang="de-DE" sz="2400" dirty="0" err="1" smtClean="0"/>
              <a:t>measurement</a:t>
            </a:r>
            <a:r>
              <a:rPr lang="de-DE" sz="2400" dirty="0" smtClean="0"/>
              <a:t>?</a:t>
            </a:r>
          </a:p>
          <a:p>
            <a:pPr lvl="1"/>
            <a:r>
              <a:rPr lang="de-DE" sz="2000" dirty="0" err="1" smtClean="0"/>
              <a:t>Establishing</a:t>
            </a:r>
            <a:r>
              <a:rPr lang="de-DE" sz="2000" dirty="0" smtClean="0"/>
              <a:t> </a:t>
            </a:r>
            <a:r>
              <a:rPr lang="de-DE" sz="2000" dirty="0" err="1" smtClean="0"/>
              <a:t>measures</a:t>
            </a:r>
            <a:r>
              <a:rPr lang="de-DE" sz="2000" dirty="0" smtClean="0"/>
              <a:t> </a:t>
            </a:r>
            <a:r>
              <a:rPr lang="de-DE" sz="2000" dirty="0" err="1" smtClean="0"/>
              <a:t>that</a:t>
            </a:r>
            <a:r>
              <a:rPr lang="de-DE" sz="2000" dirty="0" smtClean="0"/>
              <a:t> </a:t>
            </a:r>
            <a:r>
              <a:rPr lang="de-DE" sz="2000" dirty="0" err="1" smtClean="0"/>
              <a:t>work</a:t>
            </a:r>
            <a:r>
              <a:rPr lang="de-DE" sz="2000" dirty="0" smtClean="0"/>
              <a:t> in a wider </a:t>
            </a:r>
            <a:r>
              <a:rPr lang="de-DE" sz="2000" dirty="0" err="1" smtClean="0"/>
              <a:t>range</a:t>
            </a:r>
            <a:r>
              <a:rPr lang="de-DE" sz="2000" dirty="0" smtClean="0"/>
              <a:t> of countries</a:t>
            </a:r>
            <a:endParaRPr lang="en-GB" sz="2000" dirty="0"/>
          </a:p>
        </p:txBody>
      </p:sp>
    </p:spTree>
    <p:extLst>
      <p:ext uri="{BB962C8B-B14F-4D97-AF65-F5344CB8AC3E}">
        <p14:creationId xmlns:p14="http://schemas.microsoft.com/office/powerpoint/2010/main" xmlns="" val="5926357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13"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18"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30"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2/3*#ppt_w"/>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strVal val="2/3*#ppt_w"/>
                                          </p:val>
                                        </p:tav>
                                        <p:tav tm="100000">
                                          <p:val>
                                            <p:strVal val="#ppt_w"/>
                                          </p:val>
                                        </p:tav>
                                      </p:tavLst>
                                    </p:anim>
                                    <p:anim calcmode="lin" valueType="num">
                                      <p:cBhvr>
                                        <p:cTn id="42" dur="500" fill="hold"/>
                                        <p:tgtEl>
                                          <p:spTgt spid="3">
                                            <p:txEl>
                                              <p:pRg st="8" end="8"/>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10457</TotalTime>
  <Words>1176</Words>
  <Application>Microsoft Office PowerPoint</Application>
  <PresentationFormat>On-screen Show (4:3)</PresentationFormat>
  <Paragraphs>160</Paragraphs>
  <Slides>10</Slides>
  <Notes>6</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OECD PowerPoint template new logo</vt:lpstr>
      <vt:lpstr>Slide 1</vt:lpstr>
      <vt:lpstr>Slide 2</vt:lpstr>
      <vt:lpstr>Slide 3</vt:lpstr>
      <vt:lpstr>Key principles of PISA</vt:lpstr>
      <vt:lpstr>The latest PISA assessment</vt:lpstr>
      <vt:lpstr>Mathematics in PISA</vt:lpstr>
      <vt:lpstr>The PISA framework</vt:lpstr>
      <vt:lpstr>Slide 8</vt:lpstr>
      <vt:lpstr>The challenge of PISA for Development</vt:lpstr>
      <vt:lpstr>Thank you !</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garciadeleon_p</dc:creator>
  <cp:lastModifiedBy>gomez_a</cp:lastModifiedBy>
  <cp:revision>455</cp:revision>
  <dcterms:created xsi:type="dcterms:W3CDTF">2010-11-22T11:33:30Z</dcterms:created>
  <dcterms:modified xsi:type="dcterms:W3CDTF">2013-06-27T03:42:38Z</dcterms:modified>
</cp:coreProperties>
</file>